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</p:sldMasterIdLst>
  <p:notesMasterIdLst>
    <p:notesMasterId r:id="rId14"/>
  </p:notesMasterIdLst>
  <p:sldIdLst>
    <p:sldId id="256" r:id="rId3"/>
    <p:sldId id="257" r:id="rId4"/>
    <p:sldId id="259" r:id="rId5"/>
    <p:sldId id="258" r:id="rId6"/>
    <p:sldId id="266" r:id="rId7"/>
    <p:sldId id="260" r:id="rId8"/>
    <p:sldId id="261" r:id="rId9"/>
    <p:sldId id="262" r:id="rId10"/>
    <p:sldId id="263" r:id="rId11"/>
    <p:sldId id="264" r:id="rId12"/>
    <p:sldId id="265" r:id="rId13"/>
  </p:sldIdLst>
  <p:sldSz cx="12192000" cy="6858000"/>
  <p:notesSz cx="9940925" cy="680878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F50CD7-7FF7-4E7D-9C22-888D953F6498}" v="208" dt="2021-03-04T20:26:19.0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70850" autoAdjust="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customXml" Target="../customXml/item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23" Type="http://schemas.openxmlformats.org/officeDocument/2006/relationships/customXml" Target="../customXml/item3.xml"/><Relationship Id="rId10" Type="http://schemas.openxmlformats.org/officeDocument/2006/relationships/slide" Target="slides/slide8.xml"/><Relationship Id="rId19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scalle Cup" userId="acdf420d-3d1b-463e-9173-44ff0cd1b36a" providerId="ADAL" clId="{0EF50CD7-7FF7-4E7D-9C22-888D953F6498}"/>
    <pc:docChg chg="undo custSel addSld modSld modNotesMaster">
      <pc:chgData name="Pascalle Cup" userId="acdf420d-3d1b-463e-9173-44ff0cd1b36a" providerId="ADAL" clId="{0EF50CD7-7FF7-4E7D-9C22-888D953F6498}" dt="2021-03-04T20:26:19.099" v="4248"/>
      <pc:docMkLst>
        <pc:docMk/>
      </pc:docMkLst>
      <pc:sldChg chg="addSp modSp mod modMedia setBg">
        <pc:chgData name="Pascalle Cup" userId="acdf420d-3d1b-463e-9173-44ff0cd1b36a" providerId="ADAL" clId="{0EF50CD7-7FF7-4E7D-9C22-888D953F6498}" dt="2021-03-04T19:32:33.878" v="112" actId="27614"/>
        <pc:sldMkLst>
          <pc:docMk/>
          <pc:sldMk cId="1941217444" sldId="256"/>
        </pc:sldMkLst>
        <pc:spChg chg="mod">
          <ac:chgData name="Pascalle Cup" userId="acdf420d-3d1b-463e-9173-44ff0cd1b36a" providerId="ADAL" clId="{0EF50CD7-7FF7-4E7D-9C22-888D953F6498}" dt="2021-03-04T19:32:28.199" v="109" actId="26606"/>
          <ac:spMkLst>
            <pc:docMk/>
            <pc:sldMk cId="1941217444" sldId="256"/>
            <ac:spMk id="2" creationId="{AE53A37C-60F9-41D3-89A4-354513048FF1}"/>
          </ac:spMkLst>
        </pc:spChg>
        <pc:spChg chg="mod">
          <ac:chgData name="Pascalle Cup" userId="acdf420d-3d1b-463e-9173-44ff0cd1b36a" providerId="ADAL" clId="{0EF50CD7-7FF7-4E7D-9C22-888D953F6498}" dt="2021-03-04T19:32:28.199" v="109" actId="26606"/>
          <ac:spMkLst>
            <pc:docMk/>
            <pc:sldMk cId="1941217444" sldId="256"/>
            <ac:spMk id="3" creationId="{1F6E243C-0BD8-42BE-8B9C-1557AEC200A3}"/>
          </ac:spMkLst>
        </pc:spChg>
        <pc:spChg chg="add">
          <ac:chgData name="Pascalle Cup" userId="acdf420d-3d1b-463e-9173-44ff0cd1b36a" providerId="ADAL" clId="{0EF50CD7-7FF7-4E7D-9C22-888D953F6498}" dt="2021-03-04T19:32:28.199" v="109" actId="26606"/>
          <ac:spMkLst>
            <pc:docMk/>
            <pc:sldMk cId="1941217444" sldId="256"/>
            <ac:spMk id="9" creationId="{C1DD1A8A-57D5-4A81-AD04-532B043C5611}"/>
          </ac:spMkLst>
        </pc:spChg>
        <pc:spChg chg="add">
          <ac:chgData name="Pascalle Cup" userId="acdf420d-3d1b-463e-9173-44ff0cd1b36a" providerId="ADAL" clId="{0EF50CD7-7FF7-4E7D-9C22-888D953F6498}" dt="2021-03-04T19:32:28.199" v="109" actId="26606"/>
          <ac:spMkLst>
            <pc:docMk/>
            <pc:sldMk cId="1941217444" sldId="256"/>
            <ac:spMk id="11" creationId="{007891EC-4501-44ED-A8C8-B11B6DB767AB}"/>
          </ac:spMkLst>
        </pc:spChg>
        <pc:picChg chg="add mod">
          <ac:chgData name="Pascalle Cup" userId="acdf420d-3d1b-463e-9173-44ff0cd1b36a" providerId="ADAL" clId="{0EF50CD7-7FF7-4E7D-9C22-888D953F6498}" dt="2021-03-04T19:32:33.878" v="112" actId="27614"/>
          <ac:picMkLst>
            <pc:docMk/>
            <pc:sldMk cId="1941217444" sldId="256"/>
            <ac:picMk id="5" creationId="{7BB55DDC-A55F-4147-BA17-DD4C37D87014}"/>
          </ac:picMkLst>
        </pc:picChg>
      </pc:sldChg>
      <pc:sldChg chg="modSp mod">
        <pc:chgData name="Pascalle Cup" userId="acdf420d-3d1b-463e-9173-44ff0cd1b36a" providerId="ADAL" clId="{0EF50CD7-7FF7-4E7D-9C22-888D953F6498}" dt="2021-03-04T19:46:34.462" v="1361" actId="20577"/>
        <pc:sldMkLst>
          <pc:docMk/>
          <pc:sldMk cId="4244949971" sldId="257"/>
        </pc:sldMkLst>
        <pc:spChg chg="mod">
          <ac:chgData name="Pascalle Cup" userId="acdf420d-3d1b-463e-9173-44ff0cd1b36a" providerId="ADAL" clId="{0EF50CD7-7FF7-4E7D-9C22-888D953F6498}" dt="2021-03-04T19:32:16.274" v="108" actId="20577"/>
          <ac:spMkLst>
            <pc:docMk/>
            <pc:sldMk cId="4244949971" sldId="257"/>
            <ac:spMk id="2" creationId="{04127DFB-C963-4BCA-B32C-7CE6DEACF4C2}"/>
          </ac:spMkLst>
        </pc:spChg>
        <pc:spChg chg="mod">
          <ac:chgData name="Pascalle Cup" userId="acdf420d-3d1b-463e-9173-44ff0cd1b36a" providerId="ADAL" clId="{0EF50CD7-7FF7-4E7D-9C22-888D953F6498}" dt="2021-03-04T19:46:34.462" v="1361" actId="20577"/>
          <ac:spMkLst>
            <pc:docMk/>
            <pc:sldMk cId="4244949971" sldId="257"/>
            <ac:spMk id="3" creationId="{345E8E06-986D-4102-892B-2D7AF5BAD897}"/>
          </ac:spMkLst>
        </pc:spChg>
      </pc:sldChg>
      <pc:sldChg chg="modSp mod">
        <pc:chgData name="Pascalle Cup" userId="acdf420d-3d1b-463e-9173-44ff0cd1b36a" providerId="ADAL" clId="{0EF50CD7-7FF7-4E7D-9C22-888D953F6498}" dt="2021-03-04T19:32:47.071" v="113" actId="207"/>
        <pc:sldMkLst>
          <pc:docMk/>
          <pc:sldMk cId="2986808680" sldId="258"/>
        </pc:sldMkLst>
        <pc:spChg chg="mod">
          <ac:chgData name="Pascalle Cup" userId="acdf420d-3d1b-463e-9173-44ff0cd1b36a" providerId="ADAL" clId="{0EF50CD7-7FF7-4E7D-9C22-888D953F6498}" dt="2021-03-04T19:32:47.071" v="113" actId="207"/>
          <ac:spMkLst>
            <pc:docMk/>
            <pc:sldMk cId="2986808680" sldId="258"/>
            <ac:spMk id="12" creationId="{E0DC2F2A-6310-4F4C-B01B-0097EFAEE021}"/>
          </ac:spMkLst>
        </pc:spChg>
      </pc:sldChg>
      <pc:sldChg chg="addSp delSp modSp new mod">
        <pc:chgData name="Pascalle Cup" userId="acdf420d-3d1b-463e-9173-44ff0cd1b36a" providerId="ADAL" clId="{0EF50CD7-7FF7-4E7D-9C22-888D953F6498}" dt="2021-03-04T19:35:43.645" v="410" actId="1076"/>
        <pc:sldMkLst>
          <pc:docMk/>
          <pc:sldMk cId="2149651309" sldId="259"/>
        </pc:sldMkLst>
        <pc:spChg chg="mod">
          <ac:chgData name="Pascalle Cup" userId="acdf420d-3d1b-463e-9173-44ff0cd1b36a" providerId="ADAL" clId="{0EF50CD7-7FF7-4E7D-9C22-888D953F6498}" dt="2021-03-04T19:35:21.916" v="406" actId="207"/>
          <ac:spMkLst>
            <pc:docMk/>
            <pc:sldMk cId="2149651309" sldId="259"/>
            <ac:spMk id="2" creationId="{F1B0A064-A983-4C68-B117-7C6F93E60DDF}"/>
          </ac:spMkLst>
        </pc:spChg>
        <pc:spChg chg="add del mod">
          <ac:chgData name="Pascalle Cup" userId="acdf420d-3d1b-463e-9173-44ff0cd1b36a" providerId="ADAL" clId="{0EF50CD7-7FF7-4E7D-9C22-888D953F6498}" dt="2021-03-04T19:34:49.665" v="404" actId="26606"/>
          <ac:spMkLst>
            <pc:docMk/>
            <pc:sldMk cId="2149651309" sldId="259"/>
            <ac:spMk id="3" creationId="{18382B68-9CA3-4226-8A8A-04F4D34B505E}"/>
          </ac:spMkLst>
        </pc:spChg>
        <pc:graphicFrameChg chg="add mod">
          <ac:chgData name="Pascalle Cup" userId="acdf420d-3d1b-463e-9173-44ff0cd1b36a" providerId="ADAL" clId="{0EF50CD7-7FF7-4E7D-9C22-888D953F6498}" dt="2021-03-04T19:35:43.645" v="410" actId="1076"/>
          <ac:graphicFrameMkLst>
            <pc:docMk/>
            <pc:sldMk cId="2149651309" sldId="259"/>
            <ac:graphicFrameMk id="5" creationId="{8E741285-18F6-4B02-91F0-B4303E178FED}"/>
          </ac:graphicFrameMkLst>
        </pc:graphicFrameChg>
      </pc:sldChg>
      <pc:sldChg chg="addSp modSp new mod modAnim modNotesTx">
        <pc:chgData name="Pascalle Cup" userId="acdf420d-3d1b-463e-9173-44ff0cd1b36a" providerId="ADAL" clId="{0EF50CD7-7FF7-4E7D-9C22-888D953F6498}" dt="2021-03-04T20:16:37.399" v="4095" actId="313"/>
        <pc:sldMkLst>
          <pc:docMk/>
          <pc:sldMk cId="3486963239" sldId="260"/>
        </pc:sldMkLst>
        <pc:spChg chg="mod">
          <ac:chgData name="Pascalle Cup" userId="acdf420d-3d1b-463e-9173-44ff0cd1b36a" providerId="ADAL" clId="{0EF50CD7-7FF7-4E7D-9C22-888D953F6498}" dt="2021-03-04T20:16:37.399" v="4095" actId="313"/>
          <ac:spMkLst>
            <pc:docMk/>
            <pc:sldMk cId="3486963239" sldId="260"/>
            <ac:spMk id="2" creationId="{CC8ED70F-F8F8-44FB-99DE-400A9AA358DF}"/>
          </ac:spMkLst>
        </pc:spChg>
        <pc:spChg chg="add mod">
          <ac:chgData name="Pascalle Cup" userId="acdf420d-3d1b-463e-9173-44ff0cd1b36a" providerId="ADAL" clId="{0EF50CD7-7FF7-4E7D-9C22-888D953F6498}" dt="2021-03-04T19:46:43.509" v="1372" actId="6549"/>
          <ac:spMkLst>
            <pc:docMk/>
            <pc:sldMk cId="3486963239" sldId="260"/>
            <ac:spMk id="3" creationId="{A7DE5C85-A7FE-4611-8A3E-A11B892FFBF6}"/>
          </ac:spMkLst>
        </pc:spChg>
        <pc:spChg chg="add mod">
          <ac:chgData name="Pascalle Cup" userId="acdf420d-3d1b-463e-9173-44ff0cd1b36a" providerId="ADAL" clId="{0EF50CD7-7FF7-4E7D-9C22-888D953F6498}" dt="2021-03-04T19:40:58.857" v="921" actId="1076"/>
          <ac:spMkLst>
            <pc:docMk/>
            <pc:sldMk cId="3486963239" sldId="260"/>
            <ac:spMk id="4" creationId="{C77CD67A-1468-4EE2-9734-E095BB9F295C}"/>
          </ac:spMkLst>
        </pc:spChg>
        <pc:spChg chg="add mod">
          <ac:chgData name="Pascalle Cup" userId="acdf420d-3d1b-463e-9173-44ff0cd1b36a" providerId="ADAL" clId="{0EF50CD7-7FF7-4E7D-9C22-888D953F6498}" dt="2021-03-04T19:40:55.817" v="920" actId="1076"/>
          <ac:spMkLst>
            <pc:docMk/>
            <pc:sldMk cId="3486963239" sldId="260"/>
            <ac:spMk id="5" creationId="{B36FE055-327E-4AE7-A437-F38637B007AF}"/>
          </ac:spMkLst>
        </pc:spChg>
        <pc:spChg chg="add mod">
          <ac:chgData name="Pascalle Cup" userId="acdf420d-3d1b-463e-9173-44ff0cd1b36a" providerId="ADAL" clId="{0EF50CD7-7FF7-4E7D-9C22-888D953F6498}" dt="2021-03-04T19:42:29.777" v="992" actId="1076"/>
          <ac:spMkLst>
            <pc:docMk/>
            <pc:sldMk cId="3486963239" sldId="260"/>
            <ac:spMk id="6" creationId="{0F5CF0A2-342C-4549-8F05-17FB67BD01FC}"/>
          </ac:spMkLst>
        </pc:spChg>
        <pc:spChg chg="add mod">
          <ac:chgData name="Pascalle Cup" userId="acdf420d-3d1b-463e-9173-44ff0cd1b36a" providerId="ADAL" clId="{0EF50CD7-7FF7-4E7D-9C22-888D953F6498}" dt="2021-03-04T19:42:03.561" v="985" actId="1076"/>
          <ac:spMkLst>
            <pc:docMk/>
            <pc:sldMk cId="3486963239" sldId="260"/>
            <ac:spMk id="7" creationId="{943C4330-35E8-4AA3-BBBC-28CF2BACCD4A}"/>
          </ac:spMkLst>
        </pc:spChg>
        <pc:spChg chg="add mod">
          <ac:chgData name="Pascalle Cup" userId="acdf420d-3d1b-463e-9173-44ff0cd1b36a" providerId="ADAL" clId="{0EF50CD7-7FF7-4E7D-9C22-888D953F6498}" dt="2021-03-04T19:42:14.785" v="988" actId="1076"/>
          <ac:spMkLst>
            <pc:docMk/>
            <pc:sldMk cId="3486963239" sldId="260"/>
            <ac:spMk id="8" creationId="{AF82FB54-78E3-438F-A708-00733A23D82D}"/>
          </ac:spMkLst>
        </pc:spChg>
        <pc:spChg chg="add mod">
          <ac:chgData name="Pascalle Cup" userId="acdf420d-3d1b-463e-9173-44ff0cd1b36a" providerId="ADAL" clId="{0EF50CD7-7FF7-4E7D-9C22-888D953F6498}" dt="2021-03-04T19:42:26.585" v="991" actId="1076"/>
          <ac:spMkLst>
            <pc:docMk/>
            <pc:sldMk cId="3486963239" sldId="260"/>
            <ac:spMk id="9" creationId="{427B7DF6-231A-46CB-A7DB-9693027ABFF2}"/>
          </ac:spMkLst>
        </pc:spChg>
        <pc:spChg chg="add mod">
          <ac:chgData name="Pascalle Cup" userId="acdf420d-3d1b-463e-9173-44ff0cd1b36a" providerId="ADAL" clId="{0EF50CD7-7FF7-4E7D-9C22-888D953F6498}" dt="2021-03-04T19:42:43.353" v="995" actId="1076"/>
          <ac:spMkLst>
            <pc:docMk/>
            <pc:sldMk cId="3486963239" sldId="260"/>
            <ac:spMk id="10" creationId="{5119D4E1-4512-4173-8861-0BF999D9B4A4}"/>
          </ac:spMkLst>
        </pc:spChg>
      </pc:sldChg>
      <pc:sldChg chg="addSp delSp modSp new mod setBg">
        <pc:chgData name="Pascalle Cup" userId="acdf420d-3d1b-463e-9173-44ff0cd1b36a" providerId="ADAL" clId="{0EF50CD7-7FF7-4E7D-9C22-888D953F6498}" dt="2021-03-04T19:47:14.018" v="1390" actId="26606"/>
        <pc:sldMkLst>
          <pc:docMk/>
          <pc:sldMk cId="692800252" sldId="261"/>
        </pc:sldMkLst>
        <pc:spChg chg="add del mod">
          <ac:chgData name="Pascalle Cup" userId="acdf420d-3d1b-463e-9173-44ff0cd1b36a" providerId="ADAL" clId="{0EF50CD7-7FF7-4E7D-9C22-888D953F6498}" dt="2021-03-04T19:47:14.018" v="1390" actId="26606"/>
          <ac:spMkLst>
            <pc:docMk/>
            <pc:sldMk cId="692800252" sldId="261"/>
            <ac:spMk id="2" creationId="{5E69F537-EA00-4D70-8A87-35CE38240CF7}"/>
          </ac:spMkLst>
        </pc:spChg>
        <pc:spChg chg="add del mod">
          <ac:chgData name="Pascalle Cup" userId="acdf420d-3d1b-463e-9173-44ff0cd1b36a" providerId="ADAL" clId="{0EF50CD7-7FF7-4E7D-9C22-888D953F6498}" dt="2021-03-04T19:47:14.018" v="1390" actId="26606"/>
          <ac:spMkLst>
            <pc:docMk/>
            <pc:sldMk cId="692800252" sldId="261"/>
            <ac:spMk id="3" creationId="{53987D8B-C4F8-482D-8994-82FAF9686F4A}"/>
          </ac:spMkLst>
        </pc:spChg>
        <pc:spChg chg="add del mod">
          <ac:chgData name="Pascalle Cup" userId="acdf420d-3d1b-463e-9173-44ff0cd1b36a" providerId="ADAL" clId="{0EF50CD7-7FF7-4E7D-9C22-888D953F6498}" dt="2021-03-04T19:45:51.882" v="1305" actId="21"/>
          <ac:spMkLst>
            <pc:docMk/>
            <pc:sldMk cId="692800252" sldId="261"/>
            <ac:spMk id="5" creationId="{C48721D4-DC2D-407B-90E8-5A55DF1B7F64}"/>
          </ac:spMkLst>
        </pc:spChg>
        <pc:spChg chg="add del">
          <ac:chgData name="Pascalle Cup" userId="acdf420d-3d1b-463e-9173-44ff0cd1b36a" providerId="ADAL" clId="{0EF50CD7-7FF7-4E7D-9C22-888D953F6498}" dt="2021-03-04T19:47:09.065" v="1387" actId="26606"/>
          <ac:spMkLst>
            <pc:docMk/>
            <pc:sldMk cId="692800252" sldId="261"/>
            <ac:spMk id="16" creationId="{104332FF-8349-42A5-B5C8-5EE3825CE252}"/>
          </ac:spMkLst>
        </pc:spChg>
        <pc:spChg chg="add del">
          <ac:chgData name="Pascalle Cup" userId="acdf420d-3d1b-463e-9173-44ff0cd1b36a" providerId="ADAL" clId="{0EF50CD7-7FF7-4E7D-9C22-888D953F6498}" dt="2021-03-04T19:47:09.065" v="1387" actId="26606"/>
          <ac:spMkLst>
            <pc:docMk/>
            <pc:sldMk cId="692800252" sldId="261"/>
            <ac:spMk id="18" creationId="{E5F17139-31EE-46AC-B04F-DBBD852DD6CB}"/>
          </ac:spMkLst>
        </pc:spChg>
        <pc:spChg chg="add del">
          <ac:chgData name="Pascalle Cup" userId="acdf420d-3d1b-463e-9173-44ff0cd1b36a" providerId="ADAL" clId="{0EF50CD7-7FF7-4E7D-9C22-888D953F6498}" dt="2021-03-04T19:47:09.065" v="1387" actId="26606"/>
          <ac:spMkLst>
            <pc:docMk/>
            <pc:sldMk cId="692800252" sldId="261"/>
            <ac:spMk id="20" creationId="{C1D72A4A-771D-4FE0-A07E-D0DAF4D69C4C}"/>
          </ac:spMkLst>
        </pc:spChg>
        <pc:spChg chg="add del">
          <ac:chgData name="Pascalle Cup" userId="acdf420d-3d1b-463e-9173-44ff0cd1b36a" providerId="ADAL" clId="{0EF50CD7-7FF7-4E7D-9C22-888D953F6498}" dt="2021-03-04T19:47:09.065" v="1387" actId="26606"/>
          <ac:spMkLst>
            <pc:docMk/>
            <pc:sldMk cId="692800252" sldId="261"/>
            <ac:spMk id="22" creationId="{05BB7246-8AFD-47FC-A1F4-491E0167E208}"/>
          </ac:spMkLst>
        </pc:spChg>
        <pc:spChg chg="add del">
          <ac:chgData name="Pascalle Cup" userId="acdf420d-3d1b-463e-9173-44ff0cd1b36a" providerId="ADAL" clId="{0EF50CD7-7FF7-4E7D-9C22-888D953F6498}" dt="2021-03-04T19:47:09.065" v="1387" actId="26606"/>
          <ac:spMkLst>
            <pc:docMk/>
            <pc:sldMk cId="692800252" sldId="261"/>
            <ac:spMk id="24" creationId="{0A6DF2E7-0906-4F1E-9B28-48B1A4D8E038}"/>
          </ac:spMkLst>
        </pc:spChg>
        <pc:spChg chg="add del">
          <ac:chgData name="Pascalle Cup" userId="acdf420d-3d1b-463e-9173-44ff0cd1b36a" providerId="ADAL" clId="{0EF50CD7-7FF7-4E7D-9C22-888D953F6498}" dt="2021-03-04T19:47:09.065" v="1387" actId="26606"/>
          <ac:spMkLst>
            <pc:docMk/>
            <pc:sldMk cId="692800252" sldId="261"/>
            <ac:spMk id="26" creationId="{684FEC42-F70A-4505-A5DF-EC67268FE9B9}"/>
          </ac:spMkLst>
        </pc:spChg>
        <pc:spChg chg="add del">
          <ac:chgData name="Pascalle Cup" userId="acdf420d-3d1b-463e-9173-44ff0cd1b36a" providerId="ADAL" clId="{0EF50CD7-7FF7-4E7D-9C22-888D953F6498}" dt="2021-03-04T19:47:09.065" v="1387" actId="26606"/>
          <ac:spMkLst>
            <pc:docMk/>
            <pc:sldMk cId="692800252" sldId="261"/>
            <ac:spMk id="28" creationId="{7D10AF26-17A2-4FA8-824A-F78507AF664C}"/>
          </ac:spMkLst>
        </pc:spChg>
        <pc:spChg chg="add del">
          <ac:chgData name="Pascalle Cup" userId="acdf420d-3d1b-463e-9173-44ff0cd1b36a" providerId="ADAL" clId="{0EF50CD7-7FF7-4E7D-9C22-888D953F6498}" dt="2021-03-04T19:47:13.953" v="1389" actId="26606"/>
          <ac:spMkLst>
            <pc:docMk/>
            <pc:sldMk cId="692800252" sldId="261"/>
            <ac:spMk id="30" creationId="{1CC28BE1-9DC6-43FE-9582-39F091098D77}"/>
          </ac:spMkLst>
        </pc:spChg>
        <pc:spChg chg="add del">
          <ac:chgData name="Pascalle Cup" userId="acdf420d-3d1b-463e-9173-44ff0cd1b36a" providerId="ADAL" clId="{0EF50CD7-7FF7-4E7D-9C22-888D953F6498}" dt="2021-03-04T19:47:13.953" v="1389" actId="26606"/>
          <ac:spMkLst>
            <pc:docMk/>
            <pc:sldMk cId="692800252" sldId="261"/>
            <ac:spMk id="51" creationId="{104332FF-8349-42A5-B5C8-5EE3825CE252}"/>
          </ac:spMkLst>
        </pc:spChg>
        <pc:spChg chg="add del">
          <ac:chgData name="Pascalle Cup" userId="acdf420d-3d1b-463e-9173-44ff0cd1b36a" providerId="ADAL" clId="{0EF50CD7-7FF7-4E7D-9C22-888D953F6498}" dt="2021-03-04T19:47:13.953" v="1389" actId="26606"/>
          <ac:spMkLst>
            <pc:docMk/>
            <pc:sldMk cId="692800252" sldId="261"/>
            <ac:spMk id="52" creationId="{E5F17139-31EE-46AC-B04F-DBBD852DD6CB}"/>
          </ac:spMkLst>
        </pc:spChg>
        <pc:spChg chg="add del">
          <ac:chgData name="Pascalle Cup" userId="acdf420d-3d1b-463e-9173-44ff0cd1b36a" providerId="ADAL" clId="{0EF50CD7-7FF7-4E7D-9C22-888D953F6498}" dt="2021-03-04T19:47:13.953" v="1389" actId="26606"/>
          <ac:spMkLst>
            <pc:docMk/>
            <pc:sldMk cId="692800252" sldId="261"/>
            <ac:spMk id="57" creationId="{89D16701-DA76-4F72-BB63-E2C3FFBDFE0F}"/>
          </ac:spMkLst>
        </pc:spChg>
        <pc:spChg chg="add">
          <ac:chgData name="Pascalle Cup" userId="acdf420d-3d1b-463e-9173-44ff0cd1b36a" providerId="ADAL" clId="{0EF50CD7-7FF7-4E7D-9C22-888D953F6498}" dt="2021-03-04T19:47:14.018" v="1390" actId="26606"/>
          <ac:spMkLst>
            <pc:docMk/>
            <pc:sldMk cId="692800252" sldId="261"/>
            <ac:spMk id="61" creationId="{104332FF-8349-42A5-B5C8-5EE3825CE252}"/>
          </ac:spMkLst>
        </pc:spChg>
        <pc:spChg chg="add">
          <ac:chgData name="Pascalle Cup" userId="acdf420d-3d1b-463e-9173-44ff0cd1b36a" providerId="ADAL" clId="{0EF50CD7-7FF7-4E7D-9C22-888D953F6498}" dt="2021-03-04T19:47:14.018" v="1390" actId="26606"/>
          <ac:spMkLst>
            <pc:docMk/>
            <pc:sldMk cId="692800252" sldId="261"/>
            <ac:spMk id="62" creationId="{E5F17139-31EE-46AC-B04F-DBBD852DD6CB}"/>
          </ac:spMkLst>
        </pc:spChg>
        <pc:spChg chg="add">
          <ac:chgData name="Pascalle Cup" userId="acdf420d-3d1b-463e-9173-44ff0cd1b36a" providerId="ADAL" clId="{0EF50CD7-7FF7-4E7D-9C22-888D953F6498}" dt="2021-03-04T19:47:14.018" v="1390" actId="26606"/>
          <ac:spMkLst>
            <pc:docMk/>
            <pc:sldMk cId="692800252" sldId="261"/>
            <ac:spMk id="63" creationId="{C1D72A4A-771D-4FE0-A07E-D0DAF4D69C4C}"/>
          </ac:spMkLst>
        </pc:spChg>
        <pc:spChg chg="add">
          <ac:chgData name="Pascalle Cup" userId="acdf420d-3d1b-463e-9173-44ff0cd1b36a" providerId="ADAL" clId="{0EF50CD7-7FF7-4E7D-9C22-888D953F6498}" dt="2021-03-04T19:47:14.018" v="1390" actId="26606"/>
          <ac:spMkLst>
            <pc:docMk/>
            <pc:sldMk cId="692800252" sldId="261"/>
            <ac:spMk id="64" creationId="{05BB7246-8AFD-47FC-A1F4-491E0167E208}"/>
          </ac:spMkLst>
        </pc:spChg>
        <pc:spChg chg="add">
          <ac:chgData name="Pascalle Cup" userId="acdf420d-3d1b-463e-9173-44ff0cd1b36a" providerId="ADAL" clId="{0EF50CD7-7FF7-4E7D-9C22-888D953F6498}" dt="2021-03-04T19:47:14.018" v="1390" actId="26606"/>
          <ac:spMkLst>
            <pc:docMk/>
            <pc:sldMk cId="692800252" sldId="261"/>
            <ac:spMk id="65" creationId="{0A6DF2E7-0906-4F1E-9B28-48B1A4D8E038}"/>
          </ac:spMkLst>
        </pc:spChg>
        <pc:spChg chg="add">
          <ac:chgData name="Pascalle Cup" userId="acdf420d-3d1b-463e-9173-44ff0cd1b36a" providerId="ADAL" clId="{0EF50CD7-7FF7-4E7D-9C22-888D953F6498}" dt="2021-03-04T19:47:14.018" v="1390" actId="26606"/>
          <ac:spMkLst>
            <pc:docMk/>
            <pc:sldMk cId="692800252" sldId="261"/>
            <ac:spMk id="66" creationId="{684FEC42-F70A-4505-A5DF-EC67268FE9B9}"/>
          </ac:spMkLst>
        </pc:spChg>
        <pc:spChg chg="add">
          <ac:chgData name="Pascalle Cup" userId="acdf420d-3d1b-463e-9173-44ff0cd1b36a" providerId="ADAL" clId="{0EF50CD7-7FF7-4E7D-9C22-888D953F6498}" dt="2021-03-04T19:47:14.018" v="1390" actId="26606"/>
          <ac:spMkLst>
            <pc:docMk/>
            <pc:sldMk cId="692800252" sldId="261"/>
            <ac:spMk id="67" creationId="{7D10AF26-17A2-4FA8-824A-F78507AF664C}"/>
          </ac:spMkLst>
        </pc:spChg>
        <pc:grpChg chg="add del">
          <ac:chgData name="Pascalle Cup" userId="acdf420d-3d1b-463e-9173-44ff0cd1b36a" providerId="ADAL" clId="{0EF50CD7-7FF7-4E7D-9C22-888D953F6498}" dt="2021-03-04T19:47:09.065" v="1387" actId="26606"/>
          <ac:grpSpMkLst>
            <pc:docMk/>
            <pc:sldMk cId="692800252" sldId="261"/>
            <ac:grpSpMk id="9" creationId="{8997F1B7-1EE7-4EA5-A5A4-866F9A810C9F}"/>
          </ac:grpSpMkLst>
        </pc:grpChg>
        <pc:grpChg chg="add del">
          <ac:chgData name="Pascalle Cup" userId="acdf420d-3d1b-463e-9173-44ff0cd1b36a" providerId="ADAL" clId="{0EF50CD7-7FF7-4E7D-9C22-888D953F6498}" dt="2021-03-04T19:47:13.953" v="1389" actId="26606"/>
          <ac:grpSpMkLst>
            <pc:docMk/>
            <pc:sldMk cId="692800252" sldId="261"/>
            <ac:grpSpMk id="31" creationId="{8997F1B7-1EE7-4EA5-A5A4-866F9A810C9F}"/>
          </ac:grpSpMkLst>
        </pc:grpChg>
        <pc:grpChg chg="add del">
          <ac:chgData name="Pascalle Cup" userId="acdf420d-3d1b-463e-9173-44ff0cd1b36a" providerId="ADAL" clId="{0EF50CD7-7FF7-4E7D-9C22-888D953F6498}" dt="2021-03-04T19:47:13.953" v="1389" actId="26606"/>
          <ac:grpSpMkLst>
            <pc:docMk/>
            <pc:sldMk cId="692800252" sldId="261"/>
            <ac:grpSpMk id="32" creationId="{AF9AF3F3-CE0C-4125-BDD7-346487FA0B40}"/>
          </ac:grpSpMkLst>
        </pc:grpChg>
        <pc:grpChg chg="add del">
          <ac:chgData name="Pascalle Cup" userId="acdf420d-3d1b-463e-9173-44ff0cd1b36a" providerId="ADAL" clId="{0EF50CD7-7FF7-4E7D-9C22-888D953F6498}" dt="2021-03-04T19:47:13.953" v="1389" actId="26606"/>
          <ac:grpSpMkLst>
            <pc:docMk/>
            <pc:sldMk cId="692800252" sldId="261"/>
            <ac:grpSpMk id="53" creationId="{7CF625D3-71A3-4F30-A096-8EF334E959D0}"/>
          </ac:grpSpMkLst>
        </pc:grpChg>
        <pc:grpChg chg="add del">
          <ac:chgData name="Pascalle Cup" userId="acdf420d-3d1b-463e-9173-44ff0cd1b36a" providerId="ADAL" clId="{0EF50CD7-7FF7-4E7D-9C22-888D953F6498}" dt="2021-03-04T19:47:13.953" v="1389" actId="26606"/>
          <ac:grpSpMkLst>
            <pc:docMk/>
            <pc:sldMk cId="692800252" sldId="261"/>
            <ac:grpSpMk id="55" creationId="{A8630B61-2CB6-4E0C-90A1-05A307F9CD6E}"/>
          </ac:grpSpMkLst>
        </pc:grpChg>
        <pc:grpChg chg="add">
          <ac:chgData name="Pascalle Cup" userId="acdf420d-3d1b-463e-9173-44ff0cd1b36a" providerId="ADAL" clId="{0EF50CD7-7FF7-4E7D-9C22-888D953F6498}" dt="2021-03-04T19:47:14.018" v="1390" actId="26606"/>
          <ac:grpSpMkLst>
            <pc:docMk/>
            <pc:sldMk cId="692800252" sldId="261"/>
            <ac:grpSpMk id="60" creationId="{8997F1B7-1EE7-4EA5-A5A4-866F9A810C9F}"/>
          </ac:grpSpMkLst>
        </pc:grpChg>
        <pc:graphicFrameChg chg="add del">
          <ac:chgData name="Pascalle Cup" userId="acdf420d-3d1b-463e-9173-44ff0cd1b36a" providerId="ADAL" clId="{0EF50CD7-7FF7-4E7D-9C22-888D953F6498}" dt="2021-03-04T19:47:09.065" v="1387" actId="26606"/>
          <ac:graphicFrameMkLst>
            <pc:docMk/>
            <pc:sldMk cId="692800252" sldId="261"/>
            <ac:graphicFrameMk id="7" creationId="{EA931285-D98A-4277-8D8E-09BD6E215938}"/>
          </ac:graphicFrameMkLst>
        </pc:graphicFrameChg>
        <pc:graphicFrameChg chg="add del">
          <ac:chgData name="Pascalle Cup" userId="acdf420d-3d1b-463e-9173-44ff0cd1b36a" providerId="ADAL" clId="{0EF50CD7-7FF7-4E7D-9C22-888D953F6498}" dt="2021-03-04T19:47:13.953" v="1389" actId="26606"/>
          <ac:graphicFrameMkLst>
            <pc:docMk/>
            <pc:sldMk cId="692800252" sldId="261"/>
            <ac:graphicFrameMk id="58" creationId="{1D1738DE-411A-4ADC-9AC3-FBD233379343}"/>
          </ac:graphicFrameMkLst>
        </pc:graphicFrameChg>
        <pc:graphicFrameChg chg="add">
          <ac:chgData name="Pascalle Cup" userId="acdf420d-3d1b-463e-9173-44ff0cd1b36a" providerId="ADAL" clId="{0EF50CD7-7FF7-4E7D-9C22-888D953F6498}" dt="2021-03-04T19:47:14.018" v="1390" actId="26606"/>
          <ac:graphicFrameMkLst>
            <pc:docMk/>
            <pc:sldMk cId="692800252" sldId="261"/>
            <ac:graphicFrameMk id="68" creationId="{52A26ACD-3589-4C80-BDD7-EF30F433BAAD}"/>
          </ac:graphicFrameMkLst>
        </pc:graphicFrameChg>
        <pc:picChg chg="add del mod">
          <ac:chgData name="Pascalle Cup" userId="acdf420d-3d1b-463e-9173-44ff0cd1b36a" providerId="ADAL" clId="{0EF50CD7-7FF7-4E7D-9C22-888D953F6498}" dt="2021-03-04T19:46:04.067" v="1308" actId="478"/>
          <ac:picMkLst>
            <pc:docMk/>
            <pc:sldMk cId="692800252" sldId="261"/>
            <ac:picMk id="6" creationId="{E714771A-19A7-4152-818E-FF99F798D15F}"/>
          </ac:picMkLst>
        </pc:picChg>
      </pc:sldChg>
      <pc:sldChg chg="addSp modSp new mod modAnim">
        <pc:chgData name="Pascalle Cup" userId="acdf420d-3d1b-463e-9173-44ff0cd1b36a" providerId="ADAL" clId="{0EF50CD7-7FF7-4E7D-9C22-888D953F6498}" dt="2021-03-04T20:00:50.721" v="3452"/>
        <pc:sldMkLst>
          <pc:docMk/>
          <pc:sldMk cId="994115938" sldId="262"/>
        </pc:sldMkLst>
        <pc:spChg chg="mod">
          <ac:chgData name="Pascalle Cup" userId="acdf420d-3d1b-463e-9173-44ff0cd1b36a" providerId="ADAL" clId="{0EF50CD7-7FF7-4E7D-9C22-888D953F6498}" dt="2021-03-04T19:56:23.911" v="2764" actId="20577"/>
          <ac:spMkLst>
            <pc:docMk/>
            <pc:sldMk cId="994115938" sldId="262"/>
            <ac:spMk id="2" creationId="{E472E500-8832-4167-A011-4B2000053C5C}"/>
          </ac:spMkLst>
        </pc:spChg>
        <pc:spChg chg="add mod">
          <ac:chgData name="Pascalle Cup" userId="acdf420d-3d1b-463e-9173-44ff0cd1b36a" providerId="ADAL" clId="{0EF50CD7-7FF7-4E7D-9C22-888D953F6498}" dt="2021-03-04T19:56:27.288" v="2765" actId="1076"/>
          <ac:spMkLst>
            <pc:docMk/>
            <pc:sldMk cId="994115938" sldId="262"/>
            <ac:spMk id="3" creationId="{DAD5B256-3F3E-41AC-ABA4-FBB368F17EE4}"/>
          </ac:spMkLst>
        </pc:spChg>
        <pc:spChg chg="add mod">
          <ac:chgData name="Pascalle Cup" userId="acdf420d-3d1b-463e-9173-44ff0cd1b36a" providerId="ADAL" clId="{0EF50CD7-7FF7-4E7D-9C22-888D953F6498}" dt="2021-03-04T19:56:30.224" v="2766" actId="1076"/>
          <ac:spMkLst>
            <pc:docMk/>
            <pc:sldMk cId="994115938" sldId="262"/>
            <ac:spMk id="5" creationId="{E4CFF350-101B-4BBC-BC28-58A9AC570BB6}"/>
          </ac:spMkLst>
        </pc:spChg>
      </pc:sldChg>
      <pc:sldChg chg="addSp delSp modSp new mod setBg">
        <pc:chgData name="Pascalle Cup" userId="acdf420d-3d1b-463e-9173-44ff0cd1b36a" providerId="ADAL" clId="{0EF50CD7-7FF7-4E7D-9C22-888D953F6498}" dt="2021-03-04T20:24:20.844" v="4232" actId="27636"/>
        <pc:sldMkLst>
          <pc:docMk/>
          <pc:sldMk cId="3914370890" sldId="263"/>
        </pc:sldMkLst>
        <pc:spChg chg="mod">
          <ac:chgData name="Pascalle Cup" userId="acdf420d-3d1b-463e-9173-44ff0cd1b36a" providerId="ADAL" clId="{0EF50CD7-7FF7-4E7D-9C22-888D953F6498}" dt="2021-03-04T20:10:23.129" v="3573" actId="26606"/>
          <ac:spMkLst>
            <pc:docMk/>
            <pc:sldMk cId="3914370890" sldId="263"/>
            <ac:spMk id="2" creationId="{04B796B0-85A1-4D29-8B5A-3836E39C3223}"/>
          </ac:spMkLst>
        </pc:spChg>
        <pc:spChg chg="add mod">
          <ac:chgData name="Pascalle Cup" userId="acdf420d-3d1b-463e-9173-44ff0cd1b36a" providerId="ADAL" clId="{0EF50CD7-7FF7-4E7D-9C22-888D953F6498}" dt="2021-03-04T20:24:20.844" v="4232" actId="27636"/>
          <ac:spMkLst>
            <pc:docMk/>
            <pc:sldMk cId="3914370890" sldId="263"/>
            <ac:spMk id="3" creationId="{FA31DF78-EB1E-4738-A855-2A4E78B6306B}"/>
          </ac:spMkLst>
        </pc:spChg>
        <pc:spChg chg="add del">
          <ac:chgData name="Pascalle Cup" userId="acdf420d-3d1b-463e-9173-44ff0cd1b36a" providerId="ADAL" clId="{0EF50CD7-7FF7-4E7D-9C22-888D953F6498}" dt="2021-03-04T20:09:59.240" v="3569" actId="26606"/>
          <ac:spMkLst>
            <pc:docMk/>
            <pc:sldMk cId="3914370890" sldId="263"/>
            <ac:spMk id="16" creationId="{104332FF-8349-42A5-B5C8-5EE3825CE252}"/>
          </ac:spMkLst>
        </pc:spChg>
        <pc:spChg chg="add">
          <ac:chgData name="Pascalle Cup" userId="acdf420d-3d1b-463e-9173-44ff0cd1b36a" providerId="ADAL" clId="{0EF50CD7-7FF7-4E7D-9C22-888D953F6498}" dt="2021-03-04T20:10:23.129" v="3573" actId="26606"/>
          <ac:spMkLst>
            <pc:docMk/>
            <pc:sldMk cId="3914370890" sldId="263"/>
            <ac:spMk id="17" creationId="{104332FF-8349-42A5-B5C8-5EE3825CE252}"/>
          </ac:spMkLst>
        </pc:spChg>
        <pc:spChg chg="add del">
          <ac:chgData name="Pascalle Cup" userId="acdf420d-3d1b-463e-9173-44ff0cd1b36a" providerId="ADAL" clId="{0EF50CD7-7FF7-4E7D-9C22-888D953F6498}" dt="2021-03-04T20:09:59.240" v="3569" actId="26606"/>
          <ac:spMkLst>
            <pc:docMk/>
            <pc:sldMk cId="3914370890" sldId="263"/>
            <ac:spMk id="18" creationId="{5A0118C5-4F8D-4CF4-BADD-53FEACC6C42A}"/>
          </ac:spMkLst>
        </pc:spChg>
        <pc:spChg chg="add">
          <ac:chgData name="Pascalle Cup" userId="acdf420d-3d1b-463e-9173-44ff0cd1b36a" providerId="ADAL" clId="{0EF50CD7-7FF7-4E7D-9C22-888D953F6498}" dt="2021-03-04T20:10:23.129" v="3573" actId="26606"/>
          <ac:spMkLst>
            <pc:docMk/>
            <pc:sldMk cId="3914370890" sldId="263"/>
            <ac:spMk id="19" creationId="{5A0118C5-4F8D-4CF4-BADD-53FEACC6C42A}"/>
          </ac:spMkLst>
        </pc:spChg>
        <pc:spChg chg="add del">
          <ac:chgData name="Pascalle Cup" userId="acdf420d-3d1b-463e-9173-44ff0cd1b36a" providerId="ADAL" clId="{0EF50CD7-7FF7-4E7D-9C22-888D953F6498}" dt="2021-03-04T20:09:59.240" v="3569" actId="26606"/>
          <ac:spMkLst>
            <pc:docMk/>
            <pc:sldMk cId="3914370890" sldId="263"/>
            <ac:spMk id="20" creationId="{F98F79A4-A6C7-4101-B1E9-27E05CB7CFA0}"/>
          </ac:spMkLst>
        </pc:spChg>
        <pc:spChg chg="add">
          <ac:chgData name="Pascalle Cup" userId="acdf420d-3d1b-463e-9173-44ff0cd1b36a" providerId="ADAL" clId="{0EF50CD7-7FF7-4E7D-9C22-888D953F6498}" dt="2021-03-04T20:10:23.129" v="3573" actId="26606"/>
          <ac:spMkLst>
            <pc:docMk/>
            <pc:sldMk cId="3914370890" sldId="263"/>
            <ac:spMk id="21" creationId="{3C1D1FA3-6212-4B97-9B1E-C7F81247C2B9}"/>
          </ac:spMkLst>
        </pc:spChg>
        <pc:spChg chg="add del">
          <ac:chgData name="Pascalle Cup" userId="acdf420d-3d1b-463e-9173-44ff0cd1b36a" providerId="ADAL" clId="{0EF50CD7-7FF7-4E7D-9C22-888D953F6498}" dt="2021-03-04T20:09:59.240" v="3569" actId="26606"/>
          <ac:spMkLst>
            <pc:docMk/>
            <pc:sldMk cId="3914370890" sldId="263"/>
            <ac:spMk id="22" creationId="{79AFCB35-9C04-4524-A0B1-57FF6865D013}"/>
          </ac:spMkLst>
        </pc:spChg>
        <pc:spChg chg="add">
          <ac:chgData name="Pascalle Cup" userId="acdf420d-3d1b-463e-9173-44ff0cd1b36a" providerId="ADAL" clId="{0EF50CD7-7FF7-4E7D-9C22-888D953F6498}" dt="2021-03-04T20:10:23.129" v="3573" actId="26606"/>
          <ac:spMkLst>
            <pc:docMk/>
            <pc:sldMk cId="3914370890" sldId="263"/>
            <ac:spMk id="23" creationId="{11C51958-04D4-4687-95A2-95DCDCF47464}"/>
          </ac:spMkLst>
        </pc:spChg>
        <pc:spChg chg="add del">
          <ac:chgData name="Pascalle Cup" userId="acdf420d-3d1b-463e-9173-44ff0cd1b36a" providerId="ADAL" clId="{0EF50CD7-7FF7-4E7D-9C22-888D953F6498}" dt="2021-03-04T20:09:59.240" v="3569" actId="26606"/>
          <ac:spMkLst>
            <pc:docMk/>
            <pc:sldMk cId="3914370890" sldId="263"/>
            <ac:spMk id="24" creationId="{D11AD2AD-0BA0-4DD3-8EEA-84686A0E718C}"/>
          </ac:spMkLst>
        </pc:spChg>
        <pc:spChg chg="add">
          <ac:chgData name="Pascalle Cup" userId="acdf420d-3d1b-463e-9173-44ff0cd1b36a" providerId="ADAL" clId="{0EF50CD7-7FF7-4E7D-9C22-888D953F6498}" dt="2021-03-04T20:10:23.129" v="3573" actId="26606"/>
          <ac:spMkLst>
            <pc:docMk/>
            <pc:sldMk cId="3914370890" sldId="263"/>
            <ac:spMk id="25" creationId="{79AFCB35-9C04-4524-A0B1-57FF6865D013}"/>
          </ac:spMkLst>
        </pc:spChg>
        <pc:spChg chg="add del">
          <ac:chgData name="Pascalle Cup" userId="acdf420d-3d1b-463e-9173-44ff0cd1b36a" providerId="ADAL" clId="{0EF50CD7-7FF7-4E7D-9C22-888D953F6498}" dt="2021-03-04T20:09:59.240" v="3569" actId="26606"/>
          <ac:spMkLst>
            <pc:docMk/>
            <pc:sldMk cId="3914370890" sldId="263"/>
            <ac:spMk id="26" creationId="{83C8019B-3985-409B-9B87-494B974EE9A2}"/>
          </ac:spMkLst>
        </pc:spChg>
        <pc:spChg chg="add">
          <ac:chgData name="Pascalle Cup" userId="acdf420d-3d1b-463e-9173-44ff0cd1b36a" providerId="ADAL" clId="{0EF50CD7-7FF7-4E7D-9C22-888D953F6498}" dt="2021-03-04T20:10:23.129" v="3573" actId="26606"/>
          <ac:spMkLst>
            <pc:docMk/>
            <pc:sldMk cId="3914370890" sldId="263"/>
            <ac:spMk id="27" creationId="{D11AD2AD-0BA0-4DD3-8EEA-84686A0E718C}"/>
          </ac:spMkLst>
        </pc:spChg>
        <pc:spChg chg="add del">
          <ac:chgData name="Pascalle Cup" userId="acdf420d-3d1b-463e-9173-44ff0cd1b36a" providerId="ADAL" clId="{0EF50CD7-7FF7-4E7D-9C22-888D953F6498}" dt="2021-03-04T20:09:59.240" v="3569" actId="26606"/>
          <ac:spMkLst>
            <pc:docMk/>
            <pc:sldMk cId="3914370890" sldId="263"/>
            <ac:spMk id="28" creationId="{9E5C5460-229E-46C8-A712-CC317985420F}"/>
          </ac:spMkLst>
        </pc:spChg>
        <pc:spChg chg="add del">
          <ac:chgData name="Pascalle Cup" userId="acdf420d-3d1b-463e-9173-44ff0cd1b36a" providerId="ADAL" clId="{0EF50CD7-7FF7-4E7D-9C22-888D953F6498}" dt="2021-03-04T20:09:59.240" v="3569" actId="26606"/>
          <ac:spMkLst>
            <pc:docMk/>
            <pc:sldMk cId="3914370890" sldId="263"/>
            <ac:spMk id="30" creationId="{B85A4DB3-61AA-49A1-85A9-B3397CD519AB}"/>
          </ac:spMkLst>
        </pc:spChg>
        <pc:grpChg chg="add del">
          <ac:chgData name="Pascalle Cup" userId="acdf420d-3d1b-463e-9173-44ff0cd1b36a" providerId="ADAL" clId="{0EF50CD7-7FF7-4E7D-9C22-888D953F6498}" dt="2021-03-04T20:09:59.240" v="3569" actId="26606"/>
          <ac:grpSpMkLst>
            <pc:docMk/>
            <pc:sldMk cId="3914370890" sldId="263"/>
            <ac:grpSpMk id="9" creationId="{8997F1B7-1EE7-4EA5-A5A4-866F9A810C9F}"/>
          </ac:grpSpMkLst>
        </pc:grpChg>
        <pc:grpChg chg="add">
          <ac:chgData name="Pascalle Cup" userId="acdf420d-3d1b-463e-9173-44ff0cd1b36a" providerId="ADAL" clId="{0EF50CD7-7FF7-4E7D-9C22-888D953F6498}" dt="2021-03-04T20:10:23.129" v="3573" actId="26606"/>
          <ac:grpSpMkLst>
            <pc:docMk/>
            <pc:sldMk cId="3914370890" sldId="263"/>
            <ac:grpSpMk id="10" creationId="{8997F1B7-1EE7-4EA5-A5A4-866F9A810C9F}"/>
          </ac:grpSpMkLst>
        </pc:grpChg>
        <pc:grpChg chg="add">
          <ac:chgData name="Pascalle Cup" userId="acdf420d-3d1b-463e-9173-44ff0cd1b36a" providerId="ADAL" clId="{0EF50CD7-7FF7-4E7D-9C22-888D953F6498}" dt="2021-03-04T20:10:23.129" v="3573" actId="26606"/>
          <ac:grpSpMkLst>
            <pc:docMk/>
            <pc:sldMk cId="3914370890" sldId="263"/>
            <ac:grpSpMk id="29" creationId="{0C156BF8-7FF7-440F-BE2B-417DFFE8BFA5}"/>
          </ac:grpSpMkLst>
        </pc:grpChg>
        <pc:grpChg chg="add del">
          <ac:chgData name="Pascalle Cup" userId="acdf420d-3d1b-463e-9173-44ff0cd1b36a" providerId="ADAL" clId="{0EF50CD7-7FF7-4E7D-9C22-888D953F6498}" dt="2021-03-04T20:09:59.240" v="3569" actId="26606"/>
          <ac:grpSpMkLst>
            <pc:docMk/>
            <pc:sldMk cId="3914370890" sldId="263"/>
            <ac:grpSpMk id="32" creationId="{0C156BF8-7FF7-440F-BE2B-417DFFE8BFA5}"/>
          </ac:grpSpMkLst>
        </pc:grpChg>
        <pc:picChg chg="add del mod">
          <ac:chgData name="Pascalle Cup" userId="acdf420d-3d1b-463e-9173-44ff0cd1b36a" providerId="ADAL" clId="{0EF50CD7-7FF7-4E7D-9C22-888D953F6498}" dt="2021-03-04T20:09:59.769" v="3570"/>
          <ac:picMkLst>
            <pc:docMk/>
            <pc:sldMk cId="3914370890" sldId="263"/>
            <ac:picMk id="4" creationId="{1E779DD6-48AA-4D38-BDFE-E46A073ACAED}"/>
          </ac:picMkLst>
        </pc:picChg>
        <pc:picChg chg="add mod">
          <ac:chgData name="Pascalle Cup" userId="acdf420d-3d1b-463e-9173-44ff0cd1b36a" providerId="ADAL" clId="{0EF50CD7-7FF7-4E7D-9C22-888D953F6498}" dt="2021-03-04T20:10:27.396" v="3574" actId="27614"/>
          <ac:picMkLst>
            <pc:docMk/>
            <pc:sldMk cId="3914370890" sldId="263"/>
            <ac:picMk id="5" creationId="{03A130F9-B45B-4596-9A3E-0340553C4988}"/>
          </ac:picMkLst>
        </pc:picChg>
      </pc:sldChg>
      <pc:sldChg chg="addSp delSp modSp new mod setBg">
        <pc:chgData name="Pascalle Cup" userId="acdf420d-3d1b-463e-9173-44ff0cd1b36a" providerId="ADAL" clId="{0EF50CD7-7FF7-4E7D-9C22-888D953F6498}" dt="2021-03-04T20:24:35.166" v="4239" actId="5793"/>
        <pc:sldMkLst>
          <pc:docMk/>
          <pc:sldMk cId="660063134" sldId="264"/>
        </pc:sldMkLst>
        <pc:spChg chg="mod">
          <ac:chgData name="Pascalle Cup" userId="acdf420d-3d1b-463e-9173-44ff0cd1b36a" providerId="ADAL" clId="{0EF50CD7-7FF7-4E7D-9C22-888D953F6498}" dt="2021-03-04T20:13:51.584" v="3920" actId="26606"/>
          <ac:spMkLst>
            <pc:docMk/>
            <pc:sldMk cId="660063134" sldId="264"/>
            <ac:spMk id="2" creationId="{EBCA3671-66FB-4869-85F8-151B709C60D3}"/>
          </ac:spMkLst>
        </pc:spChg>
        <pc:spChg chg="add mod">
          <ac:chgData name="Pascalle Cup" userId="acdf420d-3d1b-463e-9173-44ff0cd1b36a" providerId="ADAL" clId="{0EF50CD7-7FF7-4E7D-9C22-888D953F6498}" dt="2021-03-04T20:24:35.166" v="4239" actId="5793"/>
          <ac:spMkLst>
            <pc:docMk/>
            <pc:sldMk cId="660063134" sldId="264"/>
            <ac:spMk id="3" creationId="{35CD8E55-61A7-41ED-BA35-26B34988BC61}"/>
          </ac:spMkLst>
        </pc:spChg>
        <pc:spChg chg="add del">
          <ac:chgData name="Pascalle Cup" userId="acdf420d-3d1b-463e-9173-44ff0cd1b36a" providerId="ADAL" clId="{0EF50CD7-7FF7-4E7D-9C22-888D953F6498}" dt="2021-03-04T20:13:51.554" v="3919" actId="26606"/>
          <ac:spMkLst>
            <pc:docMk/>
            <pc:sldMk cId="660063134" sldId="264"/>
            <ac:spMk id="16" creationId="{104332FF-8349-42A5-B5C8-5EE3825CE252}"/>
          </ac:spMkLst>
        </pc:spChg>
        <pc:spChg chg="add del">
          <ac:chgData name="Pascalle Cup" userId="acdf420d-3d1b-463e-9173-44ff0cd1b36a" providerId="ADAL" clId="{0EF50CD7-7FF7-4E7D-9C22-888D953F6498}" dt="2021-03-04T20:13:51.554" v="3919" actId="26606"/>
          <ac:spMkLst>
            <pc:docMk/>
            <pc:sldMk cId="660063134" sldId="264"/>
            <ac:spMk id="18" creationId="{5A0118C5-4F8D-4CF4-BADD-53FEACC6C42A}"/>
          </ac:spMkLst>
        </pc:spChg>
        <pc:spChg chg="add del">
          <ac:chgData name="Pascalle Cup" userId="acdf420d-3d1b-463e-9173-44ff0cd1b36a" providerId="ADAL" clId="{0EF50CD7-7FF7-4E7D-9C22-888D953F6498}" dt="2021-03-04T20:13:51.554" v="3919" actId="26606"/>
          <ac:spMkLst>
            <pc:docMk/>
            <pc:sldMk cId="660063134" sldId="264"/>
            <ac:spMk id="20" creationId="{F98F79A4-A6C7-4101-B1E9-27E05CB7CFA0}"/>
          </ac:spMkLst>
        </pc:spChg>
        <pc:spChg chg="add del">
          <ac:chgData name="Pascalle Cup" userId="acdf420d-3d1b-463e-9173-44ff0cd1b36a" providerId="ADAL" clId="{0EF50CD7-7FF7-4E7D-9C22-888D953F6498}" dt="2021-03-04T20:13:51.554" v="3919" actId="26606"/>
          <ac:spMkLst>
            <pc:docMk/>
            <pc:sldMk cId="660063134" sldId="264"/>
            <ac:spMk id="22" creationId="{79AFCB35-9C04-4524-A0B1-57FF6865D013}"/>
          </ac:spMkLst>
        </pc:spChg>
        <pc:spChg chg="add del">
          <ac:chgData name="Pascalle Cup" userId="acdf420d-3d1b-463e-9173-44ff0cd1b36a" providerId="ADAL" clId="{0EF50CD7-7FF7-4E7D-9C22-888D953F6498}" dt="2021-03-04T20:13:51.554" v="3919" actId="26606"/>
          <ac:spMkLst>
            <pc:docMk/>
            <pc:sldMk cId="660063134" sldId="264"/>
            <ac:spMk id="24" creationId="{D11AD2AD-0BA0-4DD3-8EEA-84686A0E718C}"/>
          </ac:spMkLst>
        </pc:spChg>
        <pc:spChg chg="add del">
          <ac:chgData name="Pascalle Cup" userId="acdf420d-3d1b-463e-9173-44ff0cd1b36a" providerId="ADAL" clId="{0EF50CD7-7FF7-4E7D-9C22-888D953F6498}" dt="2021-03-04T20:13:51.554" v="3919" actId="26606"/>
          <ac:spMkLst>
            <pc:docMk/>
            <pc:sldMk cId="660063134" sldId="264"/>
            <ac:spMk id="26" creationId="{83C8019B-3985-409B-9B87-494B974EE9A2}"/>
          </ac:spMkLst>
        </pc:spChg>
        <pc:spChg chg="add del">
          <ac:chgData name="Pascalle Cup" userId="acdf420d-3d1b-463e-9173-44ff0cd1b36a" providerId="ADAL" clId="{0EF50CD7-7FF7-4E7D-9C22-888D953F6498}" dt="2021-03-04T20:13:51.554" v="3919" actId="26606"/>
          <ac:spMkLst>
            <pc:docMk/>
            <pc:sldMk cId="660063134" sldId="264"/>
            <ac:spMk id="28" creationId="{9E5C5460-229E-46C8-A712-CC317985420F}"/>
          </ac:spMkLst>
        </pc:spChg>
        <pc:spChg chg="add del">
          <ac:chgData name="Pascalle Cup" userId="acdf420d-3d1b-463e-9173-44ff0cd1b36a" providerId="ADAL" clId="{0EF50CD7-7FF7-4E7D-9C22-888D953F6498}" dt="2021-03-04T20:13:51.554" v="3919" actId="26606"/>
          <ac:spMkLst>
            <pc:docMk/>
            <pc:sldMk cId="660063134" sldId="264"/>
            <ac:spMk id="30" creationId="{B85A4DB3-61AA-49A1-85A9-B3397CD519AB}"/>
          </ac:spMkLst>
        </pc:spChg>
        <pc:spChg chg="add">
          <ac:chgData name="Pascalle Cup" userId="acdf420d-3d1b-463e-9173-44ff0cd1b36a" providerId="ADAL" clId="{0EF50CD7-7FF7-4E7D-9C22-888D953F6498}" dt="2021-03-04T20:13:51.584" v="3920" actId="26606"/>
          <ac:spMkLst>
            <pc:docMk/>
            <pc:sldMk cId="660063134" sldId="264"/>
            <ac:spMk id="45" creationId="{104332FF-8349-42A5-B5C8-5EE3825CE252}"/>
          </ac:spMkLst>
        </pc:spChg>
        <pc:spChg chg="add">
          <ac:chgData name="Pascalle Cup" userId="acdf420d-3d1b-463e-9173-44ff0cd1b36a" providerId="ADAL" clId="{0EF50CD7-7FF7-4E7D-9C22-888D953F6498}" dt="2021-03-04T20:13:51.584" v="3920" actId="26606"/>
          <ac:spMkLst>
            <pc:docMk/>
            <pc:sldMk cId="660063134" sldId="264"/>
            <ac:spMk id="46" creationId="{5A0118C5-4F8D-4CF4-BADD-53FEACC6C42A}"/>
          </ac:spMkLst>
        </pc:spChg>
        <pc:spChg chg="add">
          <ac:chgData name="Pascalle Cup" userId="acdf420d-3d1b-463e-9173-44ff0cd1b36a" providerId="ADAL" clId="{0EF50CD7-7FF7-4E7D-9C22-888D953F6498}" dt="2021-03-04T20:13:51.584" v="3920" actId="26606"/>
          <ac:spMkLst>
            <pc:docMk/>
            <pc:sldMk cId="660063134" sldId="264"/>
            <ac:spMk id="47" creationId="{3C1D1FA3-6212-4B97-9B1E-C7F81247C2B9}"/>
          </ac:spMkLst>
        </pc:spChg>
        <pc:spChg chg="add">
          <ac:chgData name="Pascalle Cup" userId="acdf420d-3d1b-463e-9173-44ff0cd1b36a" providerId="ADAL" clId="{0EF50CD7-7FF7-4E7D-9C22-888D953F6498}" dt="2021-03-04T20:13:51.584" v="3920" actId="26606"/>
          <ac:spMkLst>
            <pc:docMk/>
            <pc:sldMk cId="660063134" sldId="264"/>
            <ac:spMk id="48" creationId="{11C51958-04D4-4687-95A2-95DCDCF47464}"/>
          </ac:spMkLst>
        </pc:spChg>
        <pc:spChg chg="add">
          <ac:chgData name="Pascalle Cup" userId="acdf420d-3d1b-463e-9173-44ff0cd1b36a" providerId="ADAL" clId="{0EF50CD7-7FF7-4E7D-9C22-888D953F6498}" dt="2021-03-04T20:13:51.584" v="3920" actId="26606"/>
          <ac:spMkLst>
            <pc:docMk/>
            <pc:sldMk cId="660063134" sldId="264"/>
            <ac:spMk id="49" creationId="{79AFCB35-9C04-4524-A0B1-57FF6865D013}"/>
          </ac:spMkLst>
        </pc:spChg>
        <pc:spChg chg="add">
          <ac:chgData name="Pascalle Cup" userId="acdf420d-3d1b-463e-9173-44ff0cd1b36a" providerId="ADAL" clId="{0EF50CD7-7FF7-4E7D-9C22-888D953F6498}" dt="2021-03-04T20:13:51.584" v="3920" actId="26606"/>
          <ac:spMkLst>
            <pc:docMk/>
            <pc:sldMk cId="660063134" sldId="264"/>
            <ac:spMk id="50" creationId="{D11AD2AD-0BA0-4DD3-8EEA-84686A0E718C}"/>
          </ac:spMkLst>
        </pc:spChg>
        <pc:grpChg chg="add del">
          <ac:chgData name="Pascalle Cup" userId="acdf420d-3d1b-463e-9173-44ff0cd1b36a" providerId="ADAL" clId="{0EF50CD7-7FF7-4E7D-9C22-888D953F6498}" dt="2021-03-04T20:13:51.554" v="3919" actId="26606"/>
          <ac:grpSpMkLst>
            <pc:docMk/>
            <pc:sldMk cId="660063134" sldId="264"/>
            <ac:grpSpMk id="9" creationId="{8997F1B7-1EE7-4EA5-A5A4-866F9A810C9F}"/>
          </ac:grpSpMkLst>
        </pc:grpChg>
        <pc:grpChg chg="add del">
          <ac:chgData name="Pascalle Cup" userId="acdf420d-3d1b-463e-9173-44ff0cd1b36a" providerId="ADAL" clId="{0EF50CD7-7FF7-4E7D-9C22-888D953F6498}" dt="2021-03-04T20:13:51.554" v="3919" actId="26606"/>
          <ac:grpSpMkLst>
            <pc:docMk/>
            <pc:sldMk cId="660063134" sldId="264"/>
            <ac:grpSpMk id="32" creationId="{0C156BF8-7FF7-440F-BE2B-417DFFE8BFA5}"/>
          </ac:grpSpMkLst>
        </pc:grpChg>
        <pc:grpChg chg="add">
          <ac:chgData name="Pascalle Cup" userId="acdf420d-3d1b-463e-9173-44ff0cd1b36a" providerId="ADAL" clId="{0EF50CD7-7FF7-4E7D-9C22-888D953F6498}" dt="2021-03-04T20:13:51.584" v="3920" actId="26606"/>
          <ac:grpSpMkLst>
            <pc:docMk/>
            <pc:sldMk cId="660063134" sldId="264"/>
            <ac:grpSpMk id="39" creationId="{8997F1B7-1EE7-4EA5-A5A4-866F9A810C9F}"/>
          </ac:grpSpMkLst>
        </pc:grpChg>
        <pc:grpChg chg="add">
          <ac:chgData name="Pascalle Cup" userId="acdf420d-3d1b-463e-9173-44ff0cd1b36a" providerId="ADAL" clId="{0EF50CD7-7FF7-4E7D-9C22-888D953F6498}" dt="2021-03-04T20:13:51.584" v="3920" actId="26606"/>
          <ac:grpSpMkLst>
            <pc:docMk/>
            <pc:sldMk cId="660063134" sldId="264"/>
            <ac:grpSpMk id="51" creationId="{0C156BF8-7FF7-440F-BE2B-417DFFE8BFA5}"/>
          </ac:grpSpMkLst>
        </pc:grpChg>
        <pc:picChg chg="add mod">
          <ac:chgData name="Pascalle Cup" userId="acdf420d-3d1b-463e-9173-44ff0cd1b36a" providerId="ADAL" clId="{0EF50CD7-7FF7-4E7D-9C22-888D953F6498}" dt="2021-03-04T20:13:55.974" v="3921" actId="27614"/>
          <ac:picMkLst>
            <pc:docMk/>
            <pc:sldMk cId="660063134" sldId="264"/>
            <ac:picMk id="4" creationId="{AA8337C6-0F98-4D9F-B59D-A14DE1D311F3}"/>
          </ac:picMkLst>
        </pc:picChg>
      </pc:sldChg>
      <pc:sldChg chg="addSp delSp modSp new mod setBg delAnim modAnim">
        <pc:chgData name="Pascalle Cup" userId="acdf420d-3d1b-463e-9173-44ff0cd1b36a" providerId="ADAL" clId="{0EF50CD7-7FF7-4E7D-9C22-888D953F6498}" dt="2021-03-04T20:25:17.336" v="4246"/>
        <pc:sldMkLst>
          <pc:docMk/>
          <pc:sldMk cId="853452543" sldId="265"/>
        </pc:sldMkLst>
        <pc:spChg chg="mod">
          <ac:chgData name="Pascalle Cup" userId="acdf420d-3d1b-463e-9173-44ff0cd1b36a" providerId="ADAL" clId="{0EF50CD7-7FF7-4E7D-9C22-888D953F6498}" dt="2021-03-04T20:15:25.611" v="4075" actId="26606"/>
          <ac:spMkLst>
            <pc:docMk/>
            <pc:sldMk cId="853452543" sldId="265"/>
            <ac:spMk id="2" creationId="{3EC0A2C2-8938-462C-A6A3-708F23B217DE}"/>
          </ac:spMkLst>
        </pc:spChg>
        <pc:spChg chg="add mod">
          <ac:chgData name="Pascalle Cup" userId="acdf420d-3d1b-463e-9173-44ff0cd1b36a" providerId="ADAL" clId="{0EF50CD7-7FF7-4E7D-9C22-888D953F6498}" dt="2021-03-04T20:24:43.315" v="4241" actId="403"/>
          <ac:spMkLst>
            <pc:docMk/>
            <pc:sldMk cId="853452543" sldId="265"/>
            <ac:spMk id="3" creationId="{F56D9311-7F4E-418D-86B2-E057F79D4912}"/>
          </ac:spMkLst>
        </pc:spChg>
        <pc:spChg chg="add">
          <ac:chgData name="Pascalle Cup" userId="acdf420d-3d1b-463e-9173-44ff0cd1b36a" providerId="ADAL" clId="{0EF50CD7-7FF7-4E7D-9C22-888D953F6498}" dt="2021-03-04T20:15:25.611" v="4075" actId="26606"/>
          <ac:spMkLst>
            <pc:docMk/>
            <pc:sldMk cId="853452543" sldId="265"/>
            <ac:spMk id="16" creationId="{104332FF-8349-42A5-B5C8-5EE3825CE252}"/>
          </ac:spMkLst>
        </pc:spChg>
        <pc:spChg chg="add">
          <ac:chgData name="Pascalle Cup" userId="acdf420d-3d1b-463e-9173-44ff0cd1b36a" providerId="ADAL" clId="{0EF50CD7-7FF7-4E7D-9C22-888D953F6498}" dt="2021-03-04T20:15:25.611" v="4075" actId="26606"/>
          <ac:spMkLst>
            <pc:docMk/>
            <pc:sldMk cId="853452543" sldId="265"/>
            <ac:spMk id="18" creationId="{5A0118C5-4F8D-4CF4-BADD-53FEACC6C42A}"/>
          </ac:spMkLst>
        </pc:spChg>
        <pc:grpChg chg="add">
          <ac:chgData name="Pascalle Cup" userId="acdf420d-3d1b-463e-9173-44ff0cd1b36a" providerId="ADAL" clId="{0EF50CD7-7FF7-4E7D-9C22-888D953F6498}" dt="2021-03-04T20:15:25.611" v="4075" actId="26606"/>
          <ac:grpSpMkLst>
            <pc:docMk/>
            <pc:sldMk cId="853452543" sldId="265"/>
            <ac:grpSpMk id="9" creationId="{8997F1B7-1EE7-4EA5-A5A4-866F9A810C9F}"/>
          </ac:grpSpMkLst>
        </pc:grpChg>
        <pc:grpChg chg="add">
          <ac:chgData name="Pascalle Cup" userId="acdf420d-3d1b-463e-9173-44ff0cd1b36a" providerId="ADAL" clId="{0EF50CD7-7FF7-4E7D-9C22-888D953F6498}" dt="2021-03-04T20:15:25.611" v="4075" actId="26606"/>
          <ac:grpSpMkLst>
            <pc:docMk/>
            <pc:sldMk cId="853452543" sldId="265"/>
            <ac:grpSpMk id="20" creationId="{268C940D-4516-4630-B49F-65C1A82FEA0C}"/>
          </ac:grpSpMkLst>
        </pc:grpChg>
        <pc:grpChg chg="add">
          <ac:chgData name="Pascalle Cup" userId="acdf420d-3d1b-463e-9173-44ff0cd1b36a" providerId="ADAL" clId="{0EF50CD7-7FF7-4E7D-9C22-888D953F6498}" dt="2021-03-04T20:15:25.611" v="4075" actId="26606"/>
          <ac:grpSpMkLst>
            <pc:docMk/>
            <pc:sldMk cId="853452543" sldId="265"/>
            <ac:grpSpMk id="24" creationId="{C93F2521-5FCA-4EE4-ADB9-C71AB81B8875}"/>
          </ac:grpSpMkLst>
        </pc:grpChg>
        <pc:grpChg chg="add">
          <ac:chgData name="Pascalle Cup" userId="acdf420d-3d1b-463e-9173-44ff0cd1b36a" providerId="ADAL" clId="{0EF50CD7-7FF7-4E7D-9C22-888D953F6498}" dt="2021-03-04T20:15:25.611" v="4075" actId="26606"/>
          <ac:grpSpMkLst>
            <pc:docMk/>
            <pc:sldMk cId="853452543" sldId="265"/>
            <ac:grpSpMk id="32" creationId="{2B7E220D-70BE-46E1-87EA-9239C10828D4}"/>
          </ac:grpSpMkLst>
        </pc:grpChg>
        <pc:picChg chg="add del mod">
          <ac:chgData name="Pascalle Cup" userId="acdf420d-3d1b-463e-9173-44ff0cd1b36a" providerId="ADAL" clId="{0EF50CD7-7FF7-4E7D-9C22-888D953F6498}" dt="2021-03-04T20:24:57.724" v="4242" actId="478"/>
          <ac:picMkLst>
            <pc:docMk/>
            <pc:sldMk cId="853452543" sldId="265"/>
            <ac:picMk id="4" creationId="{4691797C-14BF-413E-90F8-975C12227F35}"/>
          </ac:picMkLst>
        </pc:picChg>
        <pc:picChg chg="add mod">
          <ac:chgData name="Pascalle Cup" userId="acdf420d-3d1b-463e-9173-44ff0cd1b36a" providerId="ADAL" clId="{0EF50CD7-7FF7-4E7D-9C22-888D953F6498}" dt="2021-03-04T20:25:11.534" v="4245" actId="14100"/>
          <ac:picMkLst>
            <pc:docMk/>
            <pc:sldMk cId="853452543" sldId="265"/>
            <ac:picMk id="5" creationId="{E9734EC4-975A-43D4-A7F3-BD27AF83369C}"/>
          </ac:picMkLst>
        </pc:picChg>
      </pc:sldChg>
      <pc:sldChg chg="addSp modSp new mod modAnim">
        <pc:chgData name="Pascalle Cup" userId="acdf420d-3d1b-463e-9173-44ff0cd1b36a" providerId="ADAL" clId="{0EF50CD7-7FF7-4E7D-9C22-888D953F6498}" dt="2021-03-04T20:23:57.137" v="4227"/>
        <pc:sldMkLst>
          <pc:docMk/>
          <pc:sldMk cId="4238496356" sldId="266"/>
        </pc:sldMkLst>
        <pc:spChg chg="mod">
          <ac:chgData name="Pascalle Cup" userId="acdf420d-3d1b-463e-9173-44ff0cd1b36a" providerId="ADAL" clId="{0EF50CD7-7FF7-4E7D-9C22-888D953F6498}" dt="2021-03-04T20:17:01.651" v="4131" actId="20577"/>
          <ac:spMkLst>
            <pc:docMk/>
            <pc:sldMk cId="4238496356" sldId="266"/>
            <ac:spMk id="2" creationId="{F5F3CF49-DE9D-44D0-849F-E6718EA27780}"/>
          </ac:spMkLst>
        </pc:spChg>
        <pc:spChg chg="add mod">
          <ac:chgData name="Pascalle Cup" userId="acdf420d-3d1b-463e-9173-44ff0cd1b36a" providerId="ADAL" clId="{0EF50CD7-7FF7-4E7D-9C22-888D953F6498}" dt="2021-03-04T20:23:45.034" v="4224" actId="1076"/>
          <ac:spMkLst>
            <pc:docMk/>
            <pc:sldMk cId="4238496356" sldId="266"/>
            <ac:spMk id="3" creationId="{7286B62C-2251-405E-BB7A-1F80C14B126A}"/>
          </ac:spMkLst>
        </pc:spChg>
        <pc:spChg chg="add mod">
          <ac:chgData name="Pascalle Cup" userId="acdf420d-3d1b-463e-9173-44ff0cd1b36a" providerId="ADAL" clId="{0EF50CD7-7FF7-4E7D-9C22-888D953F6498}" dt="2021-03-04T20:23:48.558" v="4225" actId="1076"/>
          <ac:spMkLst>
            <pc:docMk/>
            <pc:sldMk cId="4238496356" sldId="266"/>
            <ac:spMk id="5" creationId="{1479406D-0515-4B00-B823-07C4C16B2314}"/>
          </ac:spMkLst>
        </pc:spChg>
        <pc:picChg chg="add mod modCrop">
          <ac:chgData name="Pascalle Cup" userId="acdf420d-3d1b-463e-9173-44ff0cd1b36a" providerId="ADAL" clId="{0EF50CD7-7FF7-4E7D-9C22-888D953F6498}" dt="2021-03-04T20:23:43.014" v="4223" actId="1076"/>
          <ac:picMkLst>
            <pc:docMk/>
            <pc:sldMk cId="4238496356" sldId="266"/>
            <ac:picMk id="7" creationId="{C1EB629C-7277-477F-8EC7-92356D0A582F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E4CE2A-7DA8-4588-897F-0CD1DA5D5263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C8331CA-1594-42F5-A253-F7285F1B7EBD}">
      <dgm:prSet/>
      <dgm:spPr/>
      <dgm:t>
        <a:bodyPr/>
        <a:lstStyle/>
        <a:p>
          <a:pPr>
            <a:lnSpc>
              <a:spcPct val="100000"/>
            </a:lnSpc>
          </a:pPr>
          <a:r>
            <a:rPr lang="nl-NL"/>
            <a:t>Essentie van het plan van alle groepjes &gt; even tekenen!  </a:t>
          </a:r>
          <a:endParaRPr lang="en-US"/>
        </a:p>
      </dgm:t>
    </dgm:pt>
    <dgm:pt modelId="{5AEDF218-C244-49AA-BE7A-932C15FAF103}" type="parTrans" cxnId="{46B98C6E-C48D-4829-8D2C-1A1FE5BE53C4}">
      <dgm:prSet/>
      <dgm:spPr/>
      <dgm:t>
        <a:bodyPr/>
        <a:lstStyle/>
        <a:p>
          <a:endParaRPr lang="en-US"/>
        </a:p>
      </dgm:t>
    </dgm:pt>
    <dgm:pt modelId="{E824A4EF-2F60-44F4-9B0B-09F6674143EF}" type="sibTrans" cxnId="{46B98C6E-C48D-4829-8D2C-1A1FE5BE53C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3BE4D4F-B241-4CCD-A2D6-FA55C4B9533D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/>
            <a:t>Welke onderwerpen komen aan bod? </a:t>
          </a:r>
          <a:endParaRPr lang="en-US" dirty="0"/>
        </a:p>
      </dgm:t>
    </dgm:pt>
    <dgm:pt modelId="{8C15BD8C-8E47-48D5-ACF4-371293FAF933}" type="parTrans" cxnId="{3522D28D-CE79-46BA-9D5D-7BCB7E8B2E85}">
      <dgm:prSet/>
      <dgm:spPr/>
      <dgm:t>
        <a:bodyPr/>
        <a:lstStyle/>
        <a:p>
          <a:endParaRPr lang="en-US"/>
        </a:p>
      </dgm:t>
    </dgm:pt>
    <dgm:pt modelId="{081E130F-197C-4738-90CF-53BD2ADB4106}" type="sibTrans" cxnId="{3522D28D-CE79-46BA-9D5D-7BCB7E8B2E8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89D2E56-782A-4A1B-9AE6-705D443757CE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/>
            <a:t>Waar heb je verdieping op nodig? </a:t>
          </a:r>
          <a:endParaRPr lang="en-US" dirty="0"/>
        </a:p>
      </dgm:t>
    </dgm:pt>
    <dgm:pt modelId="{A059A23F-EEB9-4D31-B11D-1F7721876D26}" type="parTrans" cxnId="{1E57E108-475B-47EB-A854-867352E8BD56}">
      <dgm:prSet/>
      <dgm:spPr/>
      <dgm:t>
        <a:bodyPr/>
        <a:lstStyle/>
        <a:p>
          <a:endParaRPr lang="en-US"/>
        </a:p>
      </dgm:t>
    </dgm:pt>
    <dgm:pt modelId="{FBF8B87E-ADFA-4DC8-B70A-529B38CC7ACA}" type="sibTrans" cxnId="{1E57E108-475B-47EB-A854-867352E8BD56}">
      <dgm:prSet/>
      <dgm:spPr/>
      <dgm:t>
        <a:bodyPr/>
        <a:lstStyle/>
        <a:p>
          <a:endParaRPr lang="en-US"/>
        </a:p>
      </dgm:t>
    </dgm:pt>
    <dgm:pt modelId="{0DFB9168-88D1-48B3-A518-A7316C5419D9}" type="pres">
      <dgm:prSet presAssocID="{51E4CE2A-7DA8-4588-897F-0CD1DA5D5263}" presName="root" presStyleCnt="0">
        <dgm:presLayoutVars>
          <dgm:dir/>
          <dgm:resizeHandles val="exact"/>
        </dgm:presLayoutVars>
      </dgm:prSet>
      <dgm:spPr/>
    </dgm:pt>
    <dgm:pt modelId="{F09E0382-EC24-428E-8A10-DA3481CF8F8A}" type="pres">
      <dgm:prSet presAssocID="{51E4CE2A-7DA8-4588-897F-0CD1DA5D5263}" presName="container" presStyleCnt="0">
        <dgm:presLayoutVars>
          <dgm:dir/>
          <dgm:resizeHandles val="exact"/>
        </dgm:presLayoutVars>
      </dgm:prSet>
      <dgm:spPr/>
    </dgm:pt>
    <dgm:pt modelId="{F41271A9-775B-434B-81FC-ECA9A471B588}" type="pres">
      <dgm:prSet presAssocID="{AC8331CA-1594-42F5-A253-F7285F1B7EBD}" presName="compNode" presStyleCnt="0"/>
      <dgm:spPr/>
    </dgm:pt>
    <dgm:pt modelId="{1651D1D2-F3B2-4B19-957B-15D293597A3D}" type="pres">
      <dgm:prSet presAssocID="{AC8331CA-1594-42F5-A253-F7285F1B7EBD}" presName="iconBgRect" presStyleLbl="bgShp" presStyleIdx="0" presStyleCnt="3"/>
      <dgm:spPr/>
    </dgm:pt>
    <dgm:pt modelId="{3EEBF82E-7825-4331-A6DB-E47630857202}" type="pres">
      <dgm:prSet presAssocID="{AC8331CA-1594-42F5-A253-F7285F1B7EB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otlood"/>
        </a:ext>
      </dgm:extLst>
    </dgm:pt>
    <dgm:pt modelId="{22DC6CB5-AA72-45F6-87E7-74D717578724}" type="pres">
      <dgm:prSet presAssocID="{AC8331CA-1594-42F5-A253-F7285F1B7EBD}" presName="spaceRect" presStyleCnt="0"/>
      <dgm:spPr/>
    </dgm:pt>
    <dgm:pt modelId="{C4183766-107E-4893-A994-ED112A2133FF}" type="pres">
      <dgm:prSet presAssocID="{AC8331CA-1594-42F5-A253-F7285F1B7EBD}" presName="textRect" presStyleLbl="revTx" presStyleIdx="0" presStyleCnt="3">
        <dgm:presLayoutVars>
          <dgm:chMax val="1"/>
          <dgm:chPref val="1"/>
        </dgm:presLayoutVars>
      </dgm:prSet>
      <dgm:spPr/>
    </dgm:pt>
    <dgm:pt modelId="{67E75552-603B-45AB-BE22-F02E0E101D00}" type="pres">
      <dgm:prSet presAssocID="{E824A4EF-2F60-44F4-9B0B-09F6674143EF}" presName="sibTrans" presStyleLbl="sibTrans2D1" presStyleIdx="0" presStyleCnt="0"/>
      <dgm:spPr/>
    </dgm:pt>
    <dgm:pt modelId="{C765934B-2ABF-4C50-AB60-AB8B8120B121}" type="pres">
      <dgm:prSet presAssocID="{73BE4D4F-B241-4CCD-A2D6-FA55C4B9533D}" presName="compNode" presStyleCnt="0"/>
      <dgm:spPr/>
    </dgm:pt>
    <dgm:pt modelId="{58A85E60-BE9D-4DF7-B16F-6606C6592E42}" type="pres">
      <dgm:prSet presAssocID="{73BE4D4F-B241-4CCD-A2D6-FA55C4B9533D}" presName="iconBgRect" presStyleLbl="bgShp" presStyleIdx="1" presStyleCnt="3"/>
      <dgm:spPr/>
    </dgm:pt>
    <dgm:pt modelId="{C4436177-216D-4BE2-A3ED-3D4B15523DA8}" type="pres">
      <dgm:prSet presAssocID="{73BE4D4F-B241-4CCD-A2D6-FA55C4B9533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inkje"/>
        </a:ext>
      </dgm:extLst>
    </dgm:pt>
    <dgm:pt modelId="{E4C7C9FF-3DB9-4C15-99C3-562851C51453}" type="pres">
      <dgm:prSet presAssocID="{73BE4D4F-B241-4CCD-A2D6-FA55C4B9533D}" presName="spaceRect" presStyleCnt="0"/>
      <dgm:spPr/>
    </dgm:pt>
    <dgm:pt modelId="{01D63209-F9D3-4AFA-B054-5A1C7FD7B6BD}" type="pres">
      <dgm:prSet presAssocID="{73BE4D4F-B241-4CCD-A2D6-FA55C4B9533D}" presName="textRect" presStyleLbl="revTx" presStyleIdx="1" presStyleCnt="3">
        <dgm:presLayoutVars>
          <dgm:chMax val="1"/>
          <dgm:chPref val="1"/>
        </dgm:presLayoutVars>
      </dgm:prSet>
      <dgm:spPr/>
    </dgm:pt>
    <dgm:pt modelId="{9B3CF70A-313D-4D44-8B1F-903C465BD756}" type="pres">
      <dgm:prSet presAssocID="{081E130F-197C-4738-90CF-53BD2ADB4106}" presName="sibTrans" presStyleLbl="sibTrans2D1" presStyleIdx="0" presStyleCnt="0"/>
      <dgm:spPr/>
    </dgm:pt>
    <dgm:pt modelId="{4366EB0F-6841-4E73-B812-886AA48FB2DC}" type="pres">
      <dgm:prSet presAssocID="{689D2E56-782A-4A1B-9AE6-705D443757CE}" presName="compNode" presStyleCnt="0"/>
      <dgm:spPr/>
    </dgm:pt>
    <dgm:pt modelId="{F34F1393-1B6C-4210-BBC7-72E313C2998D}" type="pres">
      <dgm:prSet presAssocID="{689D2E56-782A-4A1B-9AE6-705D443757CE}" presName="iconBgRect" presStyleLbl="bgShp" presStyleIdx="2" presStyleCnt="3"/>
      <dgm:spPr/>
    </dgm:pt>
    <dgm:pt modelId="{6E74BA26-7CED-49DF-A825-3F6DFCEAAEC9}" type="pres">
      <dgm:prSet presAssocID="{689D2E56-782A-4A1B-9AE6-705D443757C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uis"/>
        </a:ext>
      </dgm:extLst>
    </dgm:pt>
    <dgm:pt modelId="{B31D59AF-2D3F-4DB4-96EB-682DD276DD41}" type="pres">
      <dgm:prSet presAssocID="{689D2E56-782A-4A1B-9AE6-705D443757CE}" presName="spaceRect" presStyleCnt="0"/>
      <dgm:spPr/>
    </dgm:pt>
    <dgm:pt modelId="{AF4CC5D9-858A-4165-A8C8-6498A9D08D8F}" type="pres">
      <dgm:prSet presAssocID="{689D2E56-782A-4A1B-9AE6-705D443757CE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1E57E108-475B-47EB-A854-867352E8BD56}" srcId="{51E4CE2A-7DA8-4588-897F-0CD1DA5D5263}" destId="{689D2E56-782A-4A1B-9AE6-705D443757CE}" srcOrd="2" destOrd="0" parTransId="{A059A23F-EEB9-4D31-B11D-1F7721876D26}" sibTransId="{FBF8B87E-ADFA-4DC8-B70A-529B38CC7ACA}"/>
    <dgm:cxn modelId="{99C40434-4ECC-496F-A111-DCB12C438651}" type="presOf" srcId="{081E130F-197C-4738-90CF-53BD2ADB4106}" destId="{9B3CF70A-313D-4D44-8B1F-903C465BD756}" srcOrd="0" destOrd="0" presId="urn:microsoft.com/office/officeart/2018/2/layout/IconCircleList"/>
    <dgm:cxn modelId="{56A2133A-7079-48FC-B0EE-00E80F15B4F6}" type="presOf" srcId="{E824A4EF-2F60-44F4-9B0B-09F6674143EF}" destId="{67E75552-603B-45AB-BE22-F02E0E101D00}" srcOrd="0" destOrd="0" presId="urn:microsoft.com/office/officeart/2018/2/layout/IconCircleList"/>
    <dgm:cxn modelId="{313FBD3E-F09F-4377-B535-1625F368261F}" type="presOf" srcId="{73BE4D4F-B241-4CCD-A2D6-FA55C4B9533D}" destId="{01D63209-F9D3-4AFA-B054-5A1C7FD7B6BD}" srcOrd="0" destOrd="0" presId="urn:microsoft.com/office/officeart/2018/2/layout/IconCircleList"/>
    <dgm:cxn modelId="{696B7048-9160-424A-882E-7AAC1430B287}" type="presOf" srcId="{689D2E56-782A-4A1B-9AE6-705D443757CE}" destId="{AF4CC5D9-858A-4165-A8C8-6498A9D08D8F}" srcOrd="0" destOrd="0" presId="urn:microsoft.com/office/officeart/2018/2/layout/IconCircleList"/>
    <dgm:cxn modelId="{46B98C6E-C48D-4829-8D2C-1A1FE5BE53C4}" srcId="{51E4CE2A-7DA8-4588-897F-0CD1DA5D5263}" destId="{AC8331CA-1594-42F5-A253-F7285F1B7EBD}" srcOrd="0" destOrd="0" parTransId="{5AEDF218-C244-49AA-BE7A-932C15FAF103}" sibTransId="{E824A4EF-2F60-44F4-9B0B-09F6674143EF}"/>
    <dgm:cxn modelId="{E3C6D375-D419-460B-8E28-0AB22B1A53E6}" type="presOf" srcId="{51E4CE2A-7DA8-4588-897F-0CD1DA5D5263}" destId="{0DFB9168-88D1-48B3-A518-A7316C5419D9}" srcOrd="0" destOrd="0" presId="urn:microsoft.com/office/officeart/2018/2/layout/IconCircleList"/>
    <dgm:cxn modelId="{BE3E657D-C6E1-42B8-843C-58F09D5219EA}" type="presOf" srcId="{AC8331CA-1594-42F5-A253-F7285F1B7EBD}" destId="{C4183766-107E-4893-A994-ED112A2133FF}" srcOrd="0" destOrd="0" presId="urn:microsoft.com/office/officeart/2018/2/layout/IconCircleList"/>
    <dgm:cxn modelId="{3522D28D-CE79-46BA-9D5D-7BCB7E8B2E85}" srcId="{51E4CE2A-7DA8-4588-897F-0CD1DA5D5263}" destId="{73BE4D4F-B241-4CCD-A2D6-FA55C4B9533D}" srcOrd="1" destOrd="0" parTransId="{8C15BD8C-8E47-48D5-ACF4-371293FAF933}" sibTransId="{081E130F-197C-4738-90CF-53BD2ADB4106}"/>
    <dgm:cxn modelId="{F86EA3C4-0F6F-4C9A-A429-CC52EEF1E711}" type="presParOf" srcId="{0DFB9168-88D1-48B3-A518-A7316C5419D9}" destId="{F09E0382-EC24-428E-8A10-DA3481CF8F8A}" srcOrd="0" destOrd="0" presId="urn:microsoft.com/office/officeart/2018/2/layout/IconCircleList"/>
    <dgm:cxn modelId="{1896585B-0E0F-4E57-8263-4B0AAACF17F4}" type="presParOf" srcId="{F09E0382-EC24-428E-8A10-DA3481CF8F8A}" destId="{F41271A9-775B-434B-81FC-ECA9A471B588}" srcOrd="0" destOrd="0" presId="urn:microsoft.com/office/officeart/2018/2/layout/IconCircleList"/>
    <dgm:cxn modelId="{8B399F88-98F4-425A-8241-A235ED25901D}" type="presParOf" srcId="{F41271A9-775B-434B-81FC-ECA9A471B588}" destId="{1651D1D2-F3B2-4B19-957B-15D293597A3D}" srcOrd="0" destOrd="0" presId="urn:microsoft.com/office/officeart/2018/2/layout/IconCircleList"/>
    <dgm:cxn modelId="{26897BF2-49B9-4BD4-9502-370B0CAFEF54}" type="presParOf" srcId="{F41271A9-775B-434B-81FC-ECA9A471B588}" destId="{3EEBF82E-7825-4331-A6DB-E47630857202}" srcOrd="1" destOrd="0" presId="urn:microsoft.com/office/officeart/2018/2/layout/IconCircleList"/>
    <dgm:cxn modelId="{C6129F11-0772-4482-A5A6-05BAA00CBABB}" type="presParOf" srcId="{F41271A9-775B-434B-81FC-ECA9A471B588}" destId="{22DC6CB5-AA72-45F6-87E7-74D717578724}" srcOrd="2" destOrd="0" presId="urn:microsoft.com/office/officeart/2018/2/layout/IconCircleList"/>
    <dgm:cxn modelId="{56FAA90B-60A1-4770-A4BB-6DBAC6F64A16}" type="presParOf" srcId="{F41271A9-775B-434B-81FC-ECA9A471B588}" destId="{C4183766-107E-4893-A994-ED112A2133FF}" srcOrd="3" destOrd="0" presId="urn:microsoft.com/office/officeart/2018/2/layout/IconCircleList"/>
    <dgm:cxn modelId="{45A0E332-21FE-4424-9F30-599E7046194E}" type="presParOf" srcId="{F09E0382-EC24-428E-8A10-DA3481CF8F8A}" destId="{67E75552-603B-45AB-BE22-F02E0E101D00}" srcOrd="1" destOrd="0" presId="urn:microsoft.com/office/officeart/2018/2/layout/IconCircleList"/>
    <dgm:cxn modelId="{7B50464B-F21D-407C-9C47-459687D6C5C7}" type="presParOf" srcId="{F09E0382-EC24-428E-8A10-DA3481CF8F8A}" destId="{C765934B-2ABF-4C50-AB60-AB8B8120B121}" srcOrd="2" destOrd="0" presId="urn:microsoft.com/office/officeart/2018/2/layout/IconCircleList"/>
    <dgm:cxn modelId="{3C5BAED0-BDCD-467A-ADAB-6FDF7980A0B9}" type="presParOf" srcId="{C765934B-2ABF-4C50-AB60-AB8B8120B121}" destId="{58A85E60-BE9D-4DF7-B16F-6606C6592E42}" srcOrd="0" destOrd="0" presId="urn:microsoft.com/office/officeart/2018/2/layout/IconCircleList"/>
    <dgm:cxn modelId="{EDD611B5-429A-4BCF-94FE-9246266C3664}" type="presParOf" srcId="{C765934B-2ABF-4C50-AB60-AB8B8120B121}" destId="{C4436177-216D-4BE2-A3ED-3D4B15523DA8}" srcOrd="1" destOrd="0" presId="urn:microsoft.com/office/officeart/2018/2/layout/IconCircleList"/>
    <dgm:cxn modelId="{5EE96DA0-58D7-474F-B3EB-37F46CAA761F}" type="presParOf" srcId="{C765934B-2ABF-4C50-AB60-AB8B8120B121}" destId="{E4C7C9FF-3DB9-4C15-99C3-562851C51453}" srcOrd="2" destOrd="0" presId="urn:microsoft.com/office/officeart/2018/2/layout/IconCircleList"/>
    <dgm:cxn modelId="{084EE479-7759-4577-B25C-93620342012B}" type="presParOf" srcId="{C765934B-2ABF-4C50-AB60-AB8B8120B121}" destId="{01D63209-F9D3-4AFA-B054-5A1C7FD7B6BD}" srcOrd="3" destOrd="0" presId="urn:microsoft.com/office/officeart/2018/2/layout/IconCircleList"/>
    <dgm:cxn modelId="{D2D08025-8548-49DF-8AAE-AE84AE3139A5}" type="presParOf" srcId="{F09E0382-EC24-428E-8A10-DA3481CF8F8A}" destId="{9B3CF70A-313D-4D44-8B1F-903C465BD756}" srcOrd="3" destOrd="0" presId="urn:microsoft.com/office/officeart/2018/2/layout/IconCircleList"/>
    <dgm:cxn modelId="{AE4656D0-B302-4936-A41C-2448677F1C39}" type="presParOf" srcId="{F09E0382-EC24-428E-8A10-DA3481CF8F8A}" destId="{4366EB0F-6841-4E73-B812-886AA48FB2DC}" srcOrd="4" destOrd="0" presId="urn:microsoft.com/office/officeart/2018/2/layout/IconCircleList"/>
    <dgm:cxn modelId="{5E6A5A74-B4A6-4F55-AABF-A4E5C6D26189}" type="presParOf" srcId="{4366EB0F-6841-4E73-B812-886AA48FB2DC}" destId="{F34F1393-1B6C-4210-BBC7-72E313C2998D}" srcOrd="0" destOrd="0" presId="urn:microsoft.com/office/officeart/2018/2/layout/IconCircleList"/>
    <dgm:cxn modelId="{4E8A1829-DD35-4ABE-B03B-D2C39AB0299C}" type="presParOf" srcId="{4366EB0F-6841-4E73-B812-886AA48FB2DC}" destId="{6E74BA26-7CED-49DF-A825-3F6DFCEAAEC9}" srcOrd="1" destOrd="0" presId="urn:microsoft.com/office/officeart/2018/2/layout/IconCircleList"/>
    <dgm:cxn modelId="{8313687B-4A31-4FF6-8A10-3BC8835BE92E}" type="presParOf" srcId="{4366EB0F-6841-4E73-B812-886AA48FB2DC}" destId="{B31D59AF-2D3F-4DB4-96EB-682DD276DD41}" srcOrd="2" destOrd="0" presId="urn:microsoft.com/office/officeart/2018/2/layout/IconCircleList"/>
    <dgm:cxn modelId="{5C7D56F5-1B61-4920-9D7C-F5083DB5C730}" type="presParOf" srcId="{4366EB0F-6841-4E73-B812-886AA48FB2DC}" destId="{AF4CC5D9-858A-4165-A8C8-6498A9D08D8F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02FAF3-BF4D-4857-A47F-CDC193B21B81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2EBA8D3-503C-4225-8A00-505FBB19413B}">
      <dgm:prSet/>
      <dgm:spPr/>
      <dgm:t>
        <a:bodyPr/>
        <a:lstStyle/>
        <a:p>
          <a:r>
            <a:rPr lang="nl-NL"/>
            <a:t>Maak snel 4 groepen </a:t>
          </a:r>
          <a:endParaRPr lang="en-US"/>
        </a:p>
      </dgm:t>
    </dgm:pt>
    <dgm:pt modelId="{8EFC7CED-76C7-4B54-913A-8056C190D267}" type="parTrans" cxnId="{62BD6D9B-1808-4B38-BE47-02C2208975E9}">
      <dgm:prSet/>
      <dgm:spPr/>
      <dgm:t>
        <a:bodyPr/>
        <a:lstStyle/>
        <a:p>
          <a:endParaRPr lang="en-US"/>
        </a:p>
      </dgm:t>
    </dgm:pt>
    <dgm:pt modelId="{0C64D762-52FA-4BAD-9B81-435C424C6AE3}" type="sibTrans" cxnId="{62BD6D9B-1808-4B38-BE47-02C2208975E9}">
      <dgm:prSet/>
      <dgm:spPr/>
      <dgm:t>
        <a:bodyPr/>
        <a:lstStyle/>
        <a:p>
          <a:endParaRPr lang="en-US"/>
        </a:p>
      </dgm:t>
    </dgm:pt>
    <dgm:pt modelId="{3148A7D5-0A06-4048-83A3-EC9374319E1B}">
      <dgm:prSet/>
      <dgm:spPr/>
      <dgm:t>
        <a:bodyPr/>
        <a:lstStyle/>
        <a:p>
          <a:r>
            <a:rPr lang="nl-NL" dirty="0"/>
            <a:t>Iedere groep zoekt per vraag info bij elkaar </a:t>
          </a:r>
          <a:endParaRPr lang="en-US" dirty="0"/>
        </a:p>
      </dgm:t>
    </dgm:pt>
    <dgm:pt modelId="{F0E135E6-7128-4C36-984E-41474B977BE5}" type="parTrans" cxnId="{E29B1A2B-E37F-4EAA-AC69-C1F52E7712BA}">
      <dgm:prSet/>
      <dgm:spPr/>
      <dgm:t>
        <a:bodyPr/>
        <a:lstStyle/>
        <a:p>
          <a:endParaRPr lang="en-US"/>
        </a:p>
      </dgm:t>
    </dgm:pt>
    <dgm:pt modelId="{0F91DE90-B8F3-47C3-8C2C-0EC0293F667E}" type="sibTrans" cxnId="{E29B1A2B-E37F-4EAA-AC69-C1F52E7712BA}">
      <dgm:prSet/>
      <dgm:spPr/>
      <dgm:t>
        <a:bodyPr/>
        <a:lstStyle/>
        <a:p>
          <a:endParaRPr lang="en-US"/>
        </a:p>
      </dgm:t>
    </dgm:pt>
    <dgm:pt modelId="{94854FDC-2A97-4738-94D1-59E6F4724122}">
      <dgm:prSet/>
      <dgm:spPr/>
      <dgm:t>
        <a:bodyPr/>
        <a:lstStyle/>
        <a:p>
          <a:r>
            <a:rPr lang="nl-NL"/>
            <a:t>Zet het in steekwoorden op een flap</a:t>
          </a:r>
          <a:endParaRPr lang="en-US"/>
        </a:p>
      </dgm:t>
    </dgm:pt>
    <dgm:pt modelId="{0111DDC3-F03E-4D33-9086-FB22DFA359FB}" type="parTrans" cxnId="{638E6318-5657-4939-8A45-4AD18B0CE301}">
      <dgm:prSet/>
      <dgm:spPr/>
      <dgm:t>
        <a:bodyPr/>
        <a:lstStyle/>
        <a:p>
          <a:endParaRPr lang="en-US"/>
        </a:p>
      </dgm:t>
    </dgm:pt>
    <dgm:pt modelId="{A3B18BA5-D9AA-431D-8E42-45B9707479A1}" type="sibTrans" cxnId="{638E6318-5657-4939-8A45-4AD18B0CE301}">
      <dgm:prSet/>
      <dgm:spPr/>
      <dgm:t>
        <a:bodyPr/>
        <a:lstStyle/>
        <a:p>
          <a:endParaRPr lang="en-US"/>
        </a:p>
      </dgm:t>
    </dgm:pt>
    <dgm:pt modelId="{A6B07B04-C32A-4007-AB2C-1D35DFEB9A76}">
      <dgm:prSet/>
      <dgm:spPr/>
      <dgm:t>
        <a:bodyPr/>
        <a:lstStyle/>
        <a:p>
          <a:r>
            <a:rPr lang="nl-NL"/>
            <a:t>Info delen. </a:t>
          </a:r>
          <a:endParaRPr lang="en-US"/>
        </a:p>
      </dgm:t>
    </dgm:pt>
    <dgm:pt modelId="{440BE538-07F4-43BA-A4A0-61F52781C31D}" type="parTrans" cxnId="{33768458-ABFF-4AF8-86D9-5F857F05DDE5}">
      <dgm:prSet/>
      <dgm:spPr/>
      <dgm:t>
        <a:bodyPr/>
        <a:lstStyle/>
        <a:p>
          <a:endParaRPr lang="en-US"/>
        </a:p>
      </dgm:t>
    </dgm:pt>
    <dgm:pt modelId="{ABB03D5F-263B-4921-9DC7-416DB1C74BB0}" type="sibTrans" cxnId="{33768458-ABFF-4AF8-86D9-5F857F05DDE5}">
      <dgm:prSet/>
      <dgm:spPr/>
      <dgm:t>
        <a:bodyPr/>
        <a:lstStyle/>
        <a:p>
          <a:endParaRPr lang="en-US"/>
        </a:p>
      </dgm:t>
    </dgm:pt>
    <dgm:pt modelId="{D3249E8B-080E-408F-BF9D-06B71B8A5769}" type="pres">
      <dgm:prSet presAssocID="{0702FAF3-BF4D-4857-A47F-CDC193B21B81}" presName="outerComposite" presStyleCnt="0">
        <dgm:presLayoutVars>
          <dgm:chMax val="5"/>
          <dgm:dir/>
          <dgm:resizeHandles val="exact"/>
        </dgm:presLayoutVars>
      </dgm:prSet>
      <dgm:spPr/>
    </dgm:pt>
    <dgm:pt modelId="{069EECCA-69C7-4308-8A02-8806E58D9137}" type="pres">
      <dgm:prSet presAssocID="{0702FAF3-BF4D-4857-A47F-CDC193B21B81}" presName="dummyMaxCanvas" presStyleCnt="0">
        <dgm:presLayoutVars/>
      </dgm:prSet>
      <dgm:spPr/>
    </dgm:pt>
    <dgm:pt modelId="{4C1810D7-4F36-47EB-AA81-3C5D9BFE915F}" type="pres">
      <dgm:prSet presAssocID="{0702FAF3-BF4D-4857-A47F-CDC193B21B81}" presName="FourNodes_1" presStyleLbl="node1" presStyleIdx="0" presStyleCnt="4">
        <dgm:presLayoutVars>
          <dgm:bulletEnabled val="1"/>
        </dgm:presLayoutVars>
      </dgm:prSet>
      <dgm:spPr/>
    </dgm:pt>
    <dgm:pt modelId="{96FA2FFC-4ACE-4CE7-B2E9-06CC0EF6E7BF}" type="pres">
      <dgm:prSet presAssocID="{0702FAF3-BF4D-4857-A47F-CDC193B21B81}" presName="FourNodes_2" presStyleLbl="node1" presStyleIdx="1" presStyleCnt="4">
        <dgm:presLayoutVars>
          <dgm:bulletEnabled val="1"/>
        </dgm:presLayoutVars>
      </dgm:prSet>
      <dgm:spPr/>
    </dgm:pt>
    <dgm:pt modelId="{CEE3FF7F-5DC4-4E78-97EF-BCE5C639CFC2}" type="pres">
      <dgm:prSet presAssocID="{0702FAF3-BF4D-4857-A47F-CDC193B21B81}" presName="FourNodes_3" presStyleLbl="node1" presStyleIdx="2" presStyleCnt="4">
        <dgm:presLayoutVars>
          <dgm:bulletEnabled val="1"/>
        </dgm:presLayoutVars>
      </dgm:prSet>
      <dgm:spPr/>
    </dgm:pt>
    <dgm:pt modelId="{DE6AF8B8-53D3-4C84-AC47-DFC31A051C83}" type="pres">
      <dgm:prSet presAssocID="{0702FAF3-BF4D-4857-A47F-CDC193B21B81}" presName="FourNodes_4" presStyleLbl="node1" presStyleIdx="3" presStyleCnt="4">
        <dgm:presLayoutVars>
          <dgm:bulletEnabled val="1"/>
        </dgm:presLayoutVars>
      </dgm:prSet>
      <dgm:spPr/>
    </dgm:pt>
    <dgm:pt modelId="{F579409E-73DE-413D-935E-34FC1D255007}" type="pres">
      <dgm:prSet presAssocID="{0702FAF3-BF4D-4857-A47F-CDC193B21B81}" presName="FourConn_1-2" presStyleLbl="fgAccFollowNode1" presStyleIdx="0" presStyleCnt="3">
        <dgm:presLayoutVars>
          <dgm:bulletEnabled val="1"/>
        </dgm:presLayoutVars>
      </dgm:prSet>
      <dgm:spPr/>
    </dgm:pt>
    <dgm:pt modelId="{FB3C0B17-4874-4907-A262-0E8A8E010319}" type="pres">
      <dgm:prSet presAssocID="{0702FAF3-BF4D-4857-A47F-CDC193B21B81}" presName="FourConn_2-3" presStyleLbl="fgAccFollowNode1" presStyleIdx="1" presStyleCnt="3">
        <dgm:presLayoutVars>
          <dgm:bulletEnabled val="1"/>
        </dgm:presLayoutVars>
      </dgm:prSet>
      <dgm:spPr/>
    </dgm:pt>
    <dgm:pt modelId="{C984DB61-EA48-4ED4-95BF-BFBD885C619D}" type="pres">
      <dgm:prSet presAssocID="{0702FAF3-BF4D-4857-A47F-CDC193B21B81}" presName="FourConn_3-4" presStyleLbl="fgAccFollowNode1" presStyleIdx="2" presStyleCnt="3">
        <dgm:presLayoutVars>
          <dgm:bulletEnabled val="1"/>
        </dgm:presLayoutVars>
      </dgm:prSet>
      <dgm:spPr/>
    </dgm:pt>
    <dgm:pt modelId="{AC1FE718-2F1F-4E82-AB60-E03E37DA21B0}" type="pres">
      <dgm:prSet presAssocID="{0702FAF3-BF4D-4857-A47F-CDC193B21B81}" presName="FourNodes_1_text" presStyleLbl="node1" presStyleIdx="3" presStyleCnt="4">
        <dgm:presLayoutVars>
          <dgm:bulletEnabled val="1"/>
        </dgm:presLayoutVars>
      </dgm:prSet>
      <dgm:spPr/>
    </dgm:pt>
    <dgm:pt modelId="{DB4F348B-C88C-4643-A879-D19C3A01A99C}" type="pres">
      <dgm:prSet presAssocID="{0702FAF3-BF4D-4857-A47F-CDC193B21B81}" presName="FourNodes_2_text" presStyleLbl="node1" presStyleIdx="3" presStyleCnt="4">
        <dgm:presLayoutVars>
          <dgm:bulletEnabled val="1"/>
        </dgm:presLayoutVars>
      </dgm:prSet>
      <dgm:spPr/>
    </dgm:pt>
    <dgm:pt modelId="{FBB56BB1-0810-43B8-BA22-D06BB6A48429}" type="pres">
      <dgm:prSet presAssocID="{0702FAF3-BF4D-4857-A47F-CDC193B21B81}" presName="FourNodes_3_text" presStyleLbl="node1" presStyleIdx="3" presStyleCnt="4">
        <dgm:presLayoutVars>
          <dgm:bulletEnabled val="1"/>
        </dgm:presLayoutVars>
      </dgm:prSet>
      <dgm:spPr/>
    </dgm:pt>
    <dgm:pt modelId="{BD7E826A-9780-445D-A8A8-299A15FE74AF}" type="pres">
      <dgm:prSet presAssocID="{0702FAF3-BF4D-4857-A47F-CDC193B21B81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D5628D03-3D58-458D-8162-BE24CC5F9B5B}" type="presOf" srcId="{22EBA8D3-503C-4225-8A00-505FBB19413B}" destId="{4C1810D7-4F36-47EB-AA81-3C5D9BFE915F}" srcOrd="0" destOrd="0" presId="urn:microsoft.com/office/officeart/2005/8/layout/vProcess5"/>
    <dgm:cxn modelId="{638E6318-5657-4939-8A45-4AD18B0CE301}" srcId="{0702FAF3-BF4D-4857-A47F-CDC193B21B81}" destId="{94854FDC-2A97-4738-94D1-59E6F4724122}" srcOrd="2" destOrd="0" parTransId="{0111DDC3-F03E-4D33-9086-FB22DFA359FB}" sibTransId="{A3B18BA5-D9AA-431D-8E42-45B9707479A1}"/>
    <dgm:cxn modelId="{F2EA8318-08FE-48C0-BAA5-5257A19D768F}" type="presOf" srcId="{A6B07B04-C32A-4007-AB2C-1D35DFEB9A76}" destId="{DE6AF8B8-53D3-4C84-AC47-DFC31A051C83}" srcOrd="0" destOrd="0" presId="urn:microsoft.com/office/officeart/2005/8/layout/vProcess5"/>
    <dgm:cxn modelId="{E29B1A2B-E37F-4EAA-AC69-C1F52E7712BA}" srcId="{0702FAF3-BF4D-4857-A47F-CDC193B21B81}" destId="{3148A7D5-0A06-4048-83A3-EC9374319E1B}" srcOrd="1" destOrd="0" parTransId="{F0E135E6-7128-4C36-984E-41474B977BE5}" sibTransId="{0F91DE90-B8F3-47C3-8C2C-0EC0293F667E}"/>
    <dgm:cxn modelId="{DDCFA933-F631-49D2-B6B3-0FAB59373212}" type="presOf" srcId="{0F91DE90-B8F3-47C3-8C2C-0EC0293F667E}" destId="{FB3C0B17-4874-4907-A262-0E8A8E010319}" srcOrd="0" destOrd="0" presId="urn:microsoft.com/office/officeart/2005/8/layout/vProcess5"/>
    <dgm:cxn modelId="{E7FDA767-D787-4DD3-92BB-BE2C84022C67}" type="presOf" srcId="{3148A7D5-0A06-4048-83A3-EC9374319E1B}" destId="{96FA2FFC-4ACE-4CE7-B2E9-06CC0EF6E7BF}" srcOrd="0" destOrd="0" presId="urn:microsoft.com/office/officeart/2005/8/layout/vProcess5"/>
    <dgm:cxn modelId="{BF620F48-480F-4CDB-8EF4-13BCCFEEEE15}" type="presOf" srcId="{A6B07B04-C32A-4007-AB2C-1D35DFEB9A76}" destId="{BD7E826A-9780-445D-A8A8-299A15FE74AF}" srcOrd="1" destOrd="0" presId="urn:microsoft.com/office/officeart/2005/8/layout/vProcess5"/>
    <dgm:cxn modelId="{49A86048-03E4-4B70-A60D-7EA047295103}" type="presOf" srcId="{22EBA8D3-503C-4225-8A00-505FBB19413B}" destId="{AC1FE718-2F1F-4E82-AB60-E03E37DA21B0}" srcOrd="1" destOrd="0" presId="urn:microsoft.com/office/officeart/2005/8/layout/vProcess5"/>
    <dgm:cxn modelId="{8B200F58-1ABC-4451-A06F-1C0AE5398FCC}" type="presOf" srcId="{94854FDC-2A97-4738-94D1-59E6F4724122}" destId="{FBB56BB1-0810-43B8-BA22-D06BB6A48429}" srcOrd="1" destOrd="0" presId="urn:microsoft.com/office/officeart/2005/8/layout/vProcess5"/>
    <dgm:cxn modelId="{33768458-ABFF-4AF8-86D9-5F857F05DDE5}" srcId="{0702FAF3-BF4D-4857-A47F-CDC193B21B81}" destId="{A6B07B04-C32A-4007-AB2C-1D35DFEB9A76}" srcOrd="3" destOrd="0" parTransId="{440BE538-07F4-43BA-A4A0-61F52781C31D}" sibTransId="{ABB03D5F-263B-4921-9DC7-416DB1C74BB0}"/>
    <dgm:cxn modelId="{2B1FE078-6FA7-443F-AF42-039A058668F1}" type="presOf" srcId="{0702FAF3-BF4D-4857-A47F-CDC193B21B81}" destId="{D3249E8B-080E-408F-BF9D-06B71B8A5769}" srcOrd="0" destOrd="0" presId="urn:microsoft.com/office/officeart/2005/8/layout/vProcess5"/>
    <dgm:cxn modelId="{C3949790-89B5-47C5-8A93-3933663D3A89}" type="presOf" srcId="{A3B18BA5-D9AA-431D-8E42-45B9707479A1}" destId="{C984DB61-EA48-4ED4-95BF-BFBD885C619D}" srcOrd="0" destOrd="0" presId="urn:microsoft.com/office/officeart/2005/8/layout/vProcess5"/>
    <dgm:cxn modelId="{62BD6D9B-1808-4B38-BE47-02C2208975E9}" srcId="{0702FAF3-BF4D-4857-A47F-CDC193B21B81}" destId="{22EBA8D3-503C-4225-8A00-505FBB19413B}" srcOrd="0" destOrd="0" parTransId="{8EFC7CED-76C7-4B54-913A-8056C190D267}" sibTransId="{0C64D762-52FA-4BAD-9B81-435C424C6AE3}"/>
    <dgm:cxn modelId="{0DE835A2-258A-4B59-BE2D-17F28CBB6510}" type="presOf" srcId="{0C64D762-52FA-4BAD-9B81-435C424C6AE3}" destId="{F579409E-73DE-413D-935E-34FC1D255007}" srcOrd="0" destOrd="0" presId="urn:microsoft.com/office/officeart/2005/8/layout/vProcess5"/>
    <dgm:cxn modelId="{6A161FAD-4CF3-44A1-98CC-20E410C36449}" type="presOf" srcId="{94854FDC-2A97-4738-94D1-59E6F4724122}" destId="{CEE3FF7F-5DC4-4E78-97EF-BCE5C639CFC2}" srcOrd="0" destOrd="0" presId="urn:microsoft.com/office/officeart/2005/8/layout/vProcess5"/>
    <dgm:cxn modelId="{68D8CCBB-C92E-44B6-9DEA-061139BA87D0}" type="presOf" srcId="{3148A7D5-0A06-4048-83A3-EC9374319E1B}" destId="{DB4F348B-C88C-4643-A879-D19C3A01A99C}" srcOrd="1" destOrd="0" presId="urn:microsoft.com/office/officeart/2005/8/layout/vProcess5"/>
    <dgm:cxn modelId="{ACFA97EB-787E-490F-AF1B-B373332CF2CE}" type="presParOf" srcId="{D3249E8B-080E-408F-BF9D-06B71B8A5769}" destId="{069EECCA-69C7-4308-8A02-8806E58D9137}" srcOrd="0" destOrd="0" presId="urn:microsoft.com/office/officeart/2005/8/layout/vProcess5"/>
    <dgm:cxn modelId="{CF07DB9F-6841-459E-A276-CE41E966CA29}" type="presParOf" srcId="{D3249E8B-080E-408F-BF9D-06B71B8A5769}" destId="{4C1810D7-4F36-47EB-AA81-3C5D9BFE915F}" srcOrd="1" destOrd="0" presId="urn:microsoft.com/office/officeart/2005/8/layout/vProcess5"/>
    <dgm:cxn modelId="{84709180-FE5E-4834-902F-F0C66D497FB8}" type="presParOf" srcId="{D3249E8B-080E-408F-BF9D-06B71B8A5769}" destId="{96FA2FFC-4ACE-4CE7-B2E9-06CC0EF6E7BF}" srcOrd="2" destOrd="0" presId="urn:microsoft.com/office/officeart/2005/8/layout/vProcess5"/>
    <dgm:cxn modelId="{4114EBD3-A475-4496-8D9B-C2A7B321AEBF}" type="presParOf" srcId="{D3249E8B-080E-408F-BF9D-06B71B8A5769}" destId="{CEE3FF7F-5DC4-4E78-97EF-BCE5C639CFC2}" srcOrd="3" destOrd="0" presId="urn:microsoft.com/office/officeart/2005/8/layout/vProcess5"/>
    <dgm:cxn modelId="{397813BF-2E3C-4E00-83D6-AFB47A61FBCF}" type="presParOf" srcId="{D3249E8B-080E-408F-BF9D-06B71B8A5769}" destId="{DE6AF8B8-53D3-4C84-AC47-DFC31A051C83}" srcOrd="4" destOrd="0" presId="urn:microsoft.com/office/officeart/2005/8/layout/vProcess5"/>
    <dgm:cxn modelId="{16A67F4D-A687-4AB6-8FAE-86F2CCA9F7BB}" type="presParOf" srcId="{D3249E8B-080E-408F-BF9D-06B71B8A5769}" destId="{F579409E-73DE-413D-935E-34FC1D255007}" srcOrd="5" destOrd="0" presId="urn:microsoft.com/office/officeart/2005/8/layout/vProcess5"/>
    <dgm:cxn modelId="{7338FDF9-7684-4DE8-A3F9-8881487EA3B6}" type="presParOf" srcId="{D3249E8B-080E-408F-BF9D-06B71B8A5769}" destId="{FB3C0B17-4874-4907-A262-0E8A8E010319}" srcOrd="6" destOrd="0" presId="urn:microsoft.com/office/officeart/2005/8/layout/vProcess5"/>
    <dgm:cxn modelId="{D2939155-B61A-49C4-B31C-78C4C8DDA836}" type="presParOf" srcId="{D3249E8B-080E-408F-BF9D-06B71B8A5769}" destId="{C984DB61-EA48-4ED4-95BF-BFBD885C619D}" srcOrd="7" destOrd="0" presId="urn:microsoft.com/office/officeart/2005/8/layout/vProcess5"/>
    <dgm:cxn modelId="{956382A5-3AE1-4FB8-944D-F4265AD65544}" type="presParOf" srcId="{D3249E8B-080E-408F-BF9D-06B71B8A5769}" destId="{AC1FE718-2F1F-4E82-AB60-E03E37DA21B0}" srcOrd="8" destOrd="0" presId="urn:microsoft.com/office/officeart/2005/8/layout/vProcess5"/>
    <dgm:cxn modelId="{B1587057-92E0-404E-95C9-AC0DB94B6B37}" type="presParOf" srcId="{D3249E8B-080E-408F-BF9D-06B71B8A5769}" destId="{DB4F348B-C88C-4643-A879-D19C3A01A99C}" srcOrd="9" destOrd="0" presId="urn:microsoft.com/office/officeart/2005/8/layout/vProcess5"/>
    <dgm:cxn modelId="{F028C6A7-486E-431F-B037-9B40F1C27B06}" type="presParOf" srcId="{D3249E8B-080E-408F-BF9D-06B71B8A5769}" destId="{FBB56BB1-0810-43B8-BA22-D06BB6A48429}" srcOrd="10" destOrd="0" presId="urn:microsoft.com/office/officeart/2005/8/layout/vProcess5"/>
    <dgm:cxn modelId="{5B49FB45-C635-47D0-AA04-B9832B1AACE7}" type="presParOf" srcId="{D3249E8B-080E-408F-BF9D-06B71B8A5769}" destId="{BD7E826A-9780-445D-A8A8-299A15FE74AF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51D1D2-F3B2-4B19-957B-15D293597A3D}">
      <dsp:nvSpPr>
        <dsp:cNvPr id="0" name=""/>
        <dsp:cNvSpPr/>
      </dsp:nvSpPr>
      <dsp:spPr>
        <a:xfrm>
          <a:off x="165633" y="970230"/>
          <a:ext cx="798631" cy="79863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EBF82E-7825-4331-A6DB-E47630857202}">
      <dsp:nvSpPr>
        <dsp:cNvPr id="0" name=""/>
        <dsp:cNvSpPr/>
      </dsp:nvSpPr>
      <dsp:spPr>
        <a:xfrm>
          <a:off x="333346" y="1137942"/>
          <a:ext cx="463206" cy="46320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183766-107E-4893-A994-ED112A2133FF}">
      <dsp:nvSpPr>
        <dsp:cNvPr id="0" name=""/>
        <dsp:cNvSpPr/>
      </dsp:nvSpPr>
      <dsp:spPr>
        <a:xfrm>
          <a:off x="1135400" y="970230"/>
          <a:ext cx="1882488" cy="7986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/>
            <a:t>Essentie van het plan van alle groepjes &gt; even tekenen!  </a:t>
          </a:r>
          <a:endParaRPr lang="en-US" sz="1700" kern="1200"/>
        </a:p>
      </dsp:txBody>
      <dsp:txXfrm>
        <a:off x="1135400" y="970230"/>
        <a:ext cx="1882488" cy="798631"/>
      </dsp:txXfrm>
    </dsp:sp>
    <dsp:sp modelId="{58A85E60-BE9D-4DF7-B16F-6606C6592E42}">
      <dsp:nvSpPr>
        <dsp:cNvPr id="0" name=""/>
        <dsp:cNvSpPr/>
      </dsp:nvSpPr>
      <dsp:spPr>
        <a:xfrm>
          <a:off x="3345897" y="970230"/>
          <a:ext cx="798631" cy="79863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436177-216D-4BE2-A3ED-3D4B15523DA8}">
      <dsp:nvSpPr>
        <dsp:cNvPr id="0" name=""/>
        <dsp:cNvSpPr/>
      </dsp:nvSpPr>
      <dsp:spPr>
        <a:xfrm>
          <a:off x="3513610" y="1137942"/>
          <a:ext cx="463206" cy="46320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D63209-F9D3-4AFA-B054-5A1C7FD7B6BD}">
      <dsp:nvSpPr>
        <dsp:cNvPr id="0" name=""/>
        <dsp:cNvSpPr/>
      </dsp:nvSpPr>
      <dsp:spPr>
        <a:xfrm>
          <a:off x="4315664" y="970230"/>
          <a:ext cx="1882488" cy="7986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/>
            <a:t>Welke onderwerpen komen aan bod? </a:t>
          </a:r>
          <a:endParaRPr lang="en-US" sz="1700" kern="1200" dirty="0"/>
        </a:p>
      </dsp:txBody>
      <dsp:txXfrm>
        <a:off x="4315664" y="970230"/>
        <a:ext cx="1882488" cy="798631"/>
      </dsp:txXfrm>
    </dsp:sp>
    <dsp:sp modelId="{F34F1393-1B6C-4210-BBC7-72E313C2998D}">
      <dsp:nvSpPr>
        <dsp:cNvPr id="0" name=""/>
        <dsp:cNvSpPr/>
      </dsp:nvSpPr>
      <dsp:spPr>
        <a:xfrm>
          <a:off x="6526161" y="970230"/>
          <a:ext cx="798631" cy="79863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74BA26-7CED-49DF-A825-3F6DFCEAAEC9}">
      <dsp:nvSpPr>
        <dsp:cNvPr id="0" name=""/>
        <dsp:cNvSpPr/>
      </dsp:nvSpPr>
      <dsp:spPr>
        <a:xfrm>
          <a:off x="6693874" y="1137942"/>
          <a:ext cx="463206" cy="46320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4CC5D9-858A-4165-A8C8-6498A9D08D8F}">
      <dsp:nvSpPr>
        <dsp:cNvPr id="0" name=""/>
        <dsp:cNvSpPr/>
      </dsp:nvSpPr>
      <dsp:spPr>
        <a:xfrm>
          <a:off x="7495928" y="970230"/>
          <a:ext cx="1882488" cy="7986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/>
            <a:t>Waar heb je verdieping op nodig? </a:t>
          </a:r>
          <a:endParaRPr lang="en-US" sz="1700" kern="1200" dirty="0"/>
        </a:p>
      </dsp:txBody>
      <dsp:txXfrm>
        <a:off x="7495928" y="970230"/>
        <a:ext cx="1882488" cy="7986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1810D7-4F36-47EB-AA81-3C5D9BFE915F}">
      <dsp:nvSpPr>
        <dsp:cNvPr id="0" name=""/>
        <dsp:cNvSpPr/>
      </dsp:nvSpPr>
      <dsp:spPr>
        <a:xfrm>
          <a:off x="0" y="0"/>
          <a:ext cx="5257130" cy="126053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600" kern="1200"/>
            <a:t>Maak snel 4 groepen </a:t>
          </a:r>
          <a:endParaRPr lang="en-US" sz="2600" kern="1200"/>
        </a:p>
      </dsp:txBody>
      <dsp:txXfrm>
        <a:off x="36920" y="36920"/>
        <a:ext cx="3790403" cy="1186690"/>
      </dsp:txXfrm>
    </dsp:sp>
    <dsp:sp modelId="{96FA2FFC-4ACE-4CE7-B2E9-06CC0EF6E7BF}">
      <dsp:nvSpPr>
        <dsp:cNvPr id="0" name=""/>
        <dsp:cNvSpPr/>
      </dsp:nvSpPr>
      <dsp:spPr>
        <a:xfrm>
          <a:off x="440284" y="1489718"/>
          <a:ext cx="5257130" cy="1260530"/>
        </a:xfrm>
        <a:prstGeom prst="roundRect">
          <a:avLst>
            <a:gd name="adj" fmla="val 10000"/>
          </a:avLst>
        </a:prstGeom>
        <a:solidFill>
          <a:schemeClr val="accent2">
            <a:hueOff val="1006389"/>
            <a:satOff val="3595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600" kern="1200" dirty="0"/>
            <a:t>Iedere groep zoekt per vraag info bij elkaar </a:t>
          </a:r>
          <a:endParaRPr lang="en-US" sz="2600" kern="1200" dirty="0"/>
        </a:p>
      </dsp:txBody>
      <dsp:txXfrm>
        <a:off x="477204" y="1526638"/>
        <a:ext cx="3923660" cy="1186690"/>
      </dsp:txXfrm>
    </dsp:sp>
    <dsp:sp modelId="{CEE3FF7F-5DC4-4E78-97EF-BCE5C639CFC2}">
      <dsp:nvSpPr>
        <dsp:cNvPr id="0" name=""/>
        <dsp:cNvSpPr/>
      </dsp:nvSpPr>
      <dsp:spPr>
        <a:xfrm>
          <a:off x="873997" y="2979436"/>
          <a:ext cx="5257130" cy="1260530"/>
        </a:xfrm>
        <a:prstGeom prst="roundRect">
          <a:avLst>
            <a:gd name="adj" fmla="val 10000"/>
          </a:avLst>
        </a:prstGeom>
        <a:solidFill>
          <a:schemeClr val="accent2">
            <a:hueOff val="2012778"/>
            <a:satOff val="7191"/>
            <a:lumOff val="86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600" kern="1200"/>
            <a:t>Zet het in steekwoorden op een flap</a:t>
          </a:r>
          <a:endParaRPr lang="en-US" sz="2600" kern="1200"/>
        </a:p>
      </dsp:txBody>
      <dsp:txXfrm>
        <a:off x="910917" y="3016356"/>
        <a:ext cx="3930232" cy="1186690"/>
      </dsp:txXfrm>
    </dsp:sp>
    <dsp:sp modelId="{DE6AF8B8-53D3-4C84-AC47-DFC31A051C83}">
      <dsp:nvSpPr>
        <dsp:cNvPr id="0" name=""/>
        <dsp:cNvSpPr/>
      </dsp:nvSpPr>
      <dsp:spPr>
        <a:xfrm>
          <a:off x="1314282" y="4469155"/>
          <a:ext cx="5257130" cy="1260530"/>
        </a:xfrm>
        <a:prstGeom prst="roundRect">
          <a:avLst>
            <a:gd name="adj" fmla="val 10000"/>
          </a:avLst>
        </a:prstGeom>
        <a:solidFill>
          <a:schemeClr val="accent2">
            <a:hueOff val="3019167"/>
            <a:satOff val="10786"/>
            <a:lumOff val="1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600" kern="1200"/>
            <a:t>Info delen. </a:t>
          </a:r>
          <a:endParaRPr lang="en-US" sz="2600" kern="1200"/>
        </a:p>
      </dsp:txBody>
      <dsp:txXfrm>
        <a:off x="1351202" y="4506075"/>
        <a:ext cx="3923660" cy="1186690"/>
      </dsp:txXfrm>
    </dsp:sp>
    <dsp:sp modelId="{F579409E-73DE-413D-935E-34FC1D255007}">
      <dsp:nvSpPr>
        <dsp:cNvPr id="0" name=""/>
        <dsp:cNvSpPr/>
      </dsp:nvSpPr>
      <dsp:spPr>
        <a:xfrm>
          <a:off x="4437785" y="965452"/>
          <a:ext cx="819345" cy="81934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622138" y="965452"/>
        <a:ext cx="450639" cy="616557"/>
      </dsp:txXfrm>
    </dsp:sp>
    <dsp:sp modelId="{FB3C0B17-4874-4907-A262-0E8A8E010319}">
      <dsp:nvSpPr>
        <dsp:cNvPr id="0" name=""/>
        <dsp:cNvSpPr/>
      </dsp:nvSpPr>
      <dsp:spPr>
        <a:xfrm>
          <a:off x="4878069" y="2455170"/>
          <a:ext cx="819345" cy="81934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1449863"/>
            <a:satOff val="6830"/>
            <a:lumOff val="157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449863"/>
              <a:satOff val="6830"/>
              <a:lumOff val="15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5062422" y="2455170"/>
        <a:ext cx="450639" cy="616557"/>
      </dsp:txXfrm>
    </dsp:sp>
    <dsp:sp modelId="{C984DB61-EA48-4ED4-95BF-BFBD885C619D}">
      <dsp:nvSpPr>
        <dsp:cNvPr id="0" name=""/>
        <dsp:cNvSpPr/>
      </dsp:nvSpPr>
      <dsp:spPr>
        <a:xfrm>
          <a:off x="5311783" y="3944888"/>
          <a:ext cx="819345" cy="81934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2899725"/>
            <a:satOff val="13660"/>
            <a:lumOff val="315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2899725"/>
              <a:satOff val="13660"/>
              <a:lumOff val="31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5496136" y="3944888"/>
        <a:ext cx="450639" cy="6165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7734" cy="34162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630891" y="0"/>
            <a:ext cx="4307734" cy="34162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1CA9EB-6ECA-4DC7-BB05-460746F462F8}" type="datetimeFigureOut">
              <a:rPr lang="nl-NL" smtClean="0"/>
              <a:t>4-3-2021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50900"/>
            <a:ext cx="4086225" cy="2298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94093" y="3276729"/>
            <a:ext cx="7952740" cy="26809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467167"/>
            <a:ext cx="4307734" cy="3416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630891" y="6467167"/>
            <a:ext cx="4307734" cy="3416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F18223-6E5F-4B5E-9CE4-16B36B0F57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0021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F18223-6E5F-4B5E-9CE4-16B36B0F5722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9330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1 = video uit les 2</a:t>
            </a:r>
          </a:p>
          <a:p>
            <a:r>
              <a:rPr lang="nl-NL" dirty="0"/>
              <a:t>2 = les vorige week </a:t>
            </a:r>
          </a:p>
          <a:p>
            <a:r>
              <a:rPr lang="nl-NL" dirty="0"/>
              <a:t>3 = artikel uit Brabants Dagblad</a:t>
            </a:r>
          </a:p>
          <a:p>
            <a:r>
              <a:rPr lang="nl-NL" dirty="0"/>
              <a:t>4 = filmpje vorige week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F18223-6E5F-4B5E-9CE4-16B36B0F5722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0886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F18223-6E5F-4B5E-9CE4-16B36B0F5722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3889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CAEF2-404F-4B56-8105-1432A34857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942DF44-20EE-4510-A3CB-F0182B4A8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1955E09-20A5-4533-B5F6-B203087A5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1CF7F-94DD-4DB1-9635-21A373041B9F}" type="datetimeFigureOut">
              <a:rPr lang="nl-NL" smtClean="0"/>
              <a:t>4-3-2021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6C78A04-6B59-4A26-A091-80636EF2E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4F254D9-4C57-4886-9BBF-1D3367DEC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07C2-9CAA-4CE5-B179-B9B3E0C702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3533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C18AE2-8DC5-4DA6-84EC-2878BFEB8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A1B4135-E3D1-41DD-80B0-4A6FA24935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C419CC0-A1A0-43E3-9E81-B138BDD7A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1CF7F-94DD-4DB1-9635-21A373041B9F}" type="datetimeFigureOut">
              <a:rPr lang="nl-NL" smtClean="0"/>
              <a:t>4-3-2021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6375985-8490-4563-BB58-BA772B226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B34C5FC-D44A-4761-B5FC-432F02649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07C2-9CAA-4CE5-B179-B9B3E0C702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5893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95A5267E-5770-4FF2-8875-101B67AA02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89EFD01-A790-4511-9260-2A32C9841A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5FEABE2-A242-4FE7-AB4B-D53F0637D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1CF7F-94DD-4DB1-9635-21A373041B9F}" type="datetimeFigureOut">
              <a:rPr lang="nl-NL" smtClean="0"/>
              <a:t>4-3-2021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BC1D7EE-8DD1-4B47-AE7A-5D6F041C8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DE7E223-9F78-4BCB-AD77-51AE6236D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07C2-9CAA-4CE5-B179-B9B3E0C702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0776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9CF7F-748D-4598-983E-96A2BE2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aphic 185">
            <a:extLst>
              <a:ext uri="{FF2B5EF4-FFF2-40B4-BE49-F238E27FC236}">
                <a16:creationId xmlns:a16="http://schemas.microsoft.com/office/drawing/2014/main" id="{DFD4D3BE-80D4-4E69-9C76-F0D8517DF690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0B6E97F-00E1-4372-8978-8BCBDC9026E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C7651B7-7A30-4AFA-A4D7-0B0C5D2DDA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D2FC5CA-556B-4409-B084-34753A1F04E6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63FB41-EE1F-4889-9096-3A38936330D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D19F3B-7B3E-4861-8FDA-D0116C96C16E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0A2C46-C908-4010-AAE2-9FA41B14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01A64-483B-4532-94FB-D8F90CB6DEE0}" type="datetime1">
              <a:rPr lang="en-US" smtClean="0"/>
              <a:t>3/4/2021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F5279-7D37-4D98-9A70-987C84F6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6FAD0-59EF-49AA-BBC6-A0EC184D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6EB399-18D2-46D5-8757-35FCFF8EA80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620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868118-04DA-4A84-8B69-DCEBBA352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6A169EC-10BA-4635-9F68-188D13845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FE83E85-452D-47A7-B62F-55CD98A00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1CF7F-94DD-4DB1-9635-21A373041B9F}" type="datetimeFigureOut">
              <a:rPr lang="nl-NL" smtClean="0"/>
              <a:t>4-3-2021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8C60D7A-0366-4088-97DA-13064E852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1521C97-C72F-4B68-9143-990B9C40A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07C2-9CAA-4CE5-B179-B9B3E0C702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4245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8B4266-CE7D-4457-95DB-ADA2B3D8E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F8C3170-0FE0-4D52-836F-EF20368C7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5CBF06C-C9BA-45A5-BD33-1ECB23033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1CF7F-94DD-4DB1-9635-21A373041B9F}" type="datetimeFigureOut">
              <a:rPr lang="nl-NL" smtClean="0"/>
              <a:t>4-3-2021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0D0F553-396C-4374-B9C8-64FC94907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57B4B3F-27EB-4186-9F08-DBDB908FE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07C2-9CAA-4CE5-B179-B9B3E0C702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2241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8D05CC-2715-4BD5-B27B-8D2BA98C5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08D5C18-82A1-4CD3-BBC6-3331C30E52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7373745-CD14-43EF-8141-C8BF0855F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4E7EE2C-07DC-4115-ABAE-DE6677EAF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1CF7F-94DD-4DB1-9635-21A373041B9F}" type="datetimeFigureOut">
              <a:rPr lang="nl-NL" smtClean="0"/>
              <a:t>4-3-2021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C61A5D4-D13E-48F6-BB25-438593F79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FF84997-A0EC-4CCF-A959-1F24AFA98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07C2-9CAA-4CE5-B179-B9B3E0C702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4371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95EDE6-8938-4085-A7DF-D80181F45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3FF23F1-AAEB-49E1-A7C9-D96D4C011D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B7C5775-43F7-4682-B67F-5B3BB16B11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8B44EED-F89B-4B7D-A686-2991471E54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642AC05-F9B9-424B-AD09-E0B5DE3B58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A58DD23-2367-460B-9D0C-3745E6D68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1CF7F-94DD-4DB1-9635-21A373041B9F}" type="datetimeFigureOut">
              <a:rPr lang="nl-NL" smtClean="0"/>
              <a:t>4-3-2021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EF7B841-3E57-4A31-BCD3-91872AAA0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872E321-3CF4-47B5-BD3E-5FF8911C6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07C2-9CAA-4CE5-B179-B9B3E0C702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9738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ED1D3E-CBCF-408C-9609-BB6F5C314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FDB7BEA-B0E4-4EF7-BA82-89CEC087F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1CF7F-94DD-4DB1-9635-21A373041B9F}" type="datetimeFigureOut">
              <a:rPr lang="nl-NL" smtClean="0"/>
              <a:t>4-3-2021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E8EB07F-9486-421D-8B75-A4BA9D34F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D2EAB4D-A1E5-43DF-B363-E2B22DD61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07C2-9CAA-4CE5-B179-B9B3E0C702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4716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A71F6D8-7479-48F8-9EF0-BD1788CC5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1CF7F-94DD-4DB1-9635-21A373041B9F}" type="datetimeFigureOut">
              <a:rPr lang="nl-NL" smtClean="0"/>
              <a:t>4-3-2021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AF1552D-304D-4240-8FAB-ED0221619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285DED0-5C90-4845-A582-AB623D382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07C2-9CAA-4CE5-B179-B9B3E0C702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5722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9DC4C1-4EA2-4EA5-A8CD-1DD0247C0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72EE48-F715-4207-989E-E068FBE3B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BAFDA89-BAFE-4131-BDAE-5555135563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11AD9F6-5477-43D8-8E3B-757D49F4B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1CF7F-94DD-4DB1-9635-21A373041B9F}" type="datetimeFigureOut">
              <a:rPr lang="nl-NL" smtClean="0"/>
              <a:t>4-3-2021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3E539F7-8B37-4D25-8E69-62A66B932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90D1B18-E8F2-4CB8-A035-159ED101C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07C2-9CAA-4CE5-B179-B9B3E0C702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4594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F0546A-A2D5-4087-99E2-C43990334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ACF2562-6E0F-435F-982B-63C9563EA7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E6E3E6B-2465-47B5-9601-0A7107968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858558B-065A-4D14-A79B-574B2729B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1CF7F-94DD-4DB1-9635-21A373041B9F}" type="datetimeFigureOut">
              <a:rPr lang="nl-NL" smtClean="0"/>
              <a:t>4-3-2021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5DD852F-7938-4DB3-9213-5EF0B0E1E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3F1F0BF-C49D-4BB6-B3A5-F7634B642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07C2-9CAA-4CE5-B179-B9B3E0C702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0889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4D5973C-800E-4945-BEEA-D4A9BCDB2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F3F449B-8AB2-4FA9-8E50-385A93868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531095F-803D-4B4F-AE9E-50BB3D8CB6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1CF7F-94DD-4DB1-9635-21A373041B9F}" type="datetimeFigureOut">
              <a:rPr lang="nl-NL" smtClean="0"/>
              <a:t>4-3-2021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45F34FA-CA44-4B46-AB66-ED2CD510EE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98BF20F-CC1A-4C02-871F-9AC7F6FE71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807C2-9CAA-4CE5-B179-B9B3E0C702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4417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33F5C3-CD4B-4472-B59A-49D460CB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2236B-AB2C-4D6F-AE15-700992DA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0F509-07BE-4446-8772-F44E09936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BA543EDD-D0D2-447F-B24F-3717AF4B109D}" type="datetime1">
              <a:rPr lang="en-US" smtClean="0"/>
              <a:pPr/>
              <a:t>3/4/2021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B927E-3833-4F85-99B5-56B5F1E54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8CB64-4E98-43DE-B543-7BE5B329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F3450C42-9A0B-4425-92C2-70FCF7C4573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949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d.nl/tilburg-e-o/tilburg-bouwt-een-reeshof-erbij-maar-nu-binnen-de-grenzen-van-stad-en-dorpen~ad2856cc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Afbeelding met lucht, buiten, licht, vervagen&#10;&#10;Automatisch gegenereerde beschrijving">
            <a:extLst>
              <a:ext uri="{FF2B5EF4-FFF2-40B4-BE49-F238E27FC236}">
                <a16:creationId xmlns:a16="http://schemas.microsoft.com/office/drawing/2014/main" id="{7BB55DDC-A55F-4147-BA17-DD4C37D870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E53A37C-60F9-41D3-89A4-354513048F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nl-NL" sz="5200">
                <a:solidFill>
                  <a:srgbClr val="FFFFFF"/>
                </a:solidFill>
              </a:rPr>
              <a:t>Stad en wijk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F6E243C-0BD8-42BE-8B9C-1557AEC200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nl-NL">
                <a:solidFill>
                  <a:srgbClr val="FFFFFF"/>
                </a:solidFill>
              </a:rPr>
              <a:t>Lj3 p 3 les 4 van vrijdag 5 maart 2021</a:t>
            </a:r>
          </a:p>
        </p:txBody>
      </p:sp>
    </p:spTree>
    <p:extLst>
      <p:ext uri="{BB962C8B-B14F-4D97-AF65-F5344CB8AC3E}">
        <p14:creationId xmlns:p14="http://schemas.microsoft.com/office/powerpoint/2010/main" val="194121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40" name="Freeform: Shape 9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10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11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12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13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5" name="Oval 15">
            <a:extLst>
              <a:ext uri="{FF2B5EF4-FFF2-40B4-BE49-F238E27FC236}">
                <a16:creationId xmlns:a16="http://schemas.microsoft.com/office/drawing/2014/main" id="{104332FF-8349-42A5-B5C8-5EE3825CE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46" name="Rectangle 1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Freeform: Shape 19">
            <a:extLst>
              <a:ext uri="{FF2B5EF4-FFF2-40B4-BE49-F238E27FC236}">
                <a16:creationId xmlns:a16="http://schemas.microsoft.com/office/drawing/2014/main" id="{3C1D1FA3-6212-4B97-9B1E-C7F81247C2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8" name="Freeform: Shape 21">
            <a:extLst>
              <a:ext uri="{FF2B5EF4-FFF2-40B4-BE49-F238E27FC236}">
                <a16:creationId xmlns:a16="http://schemas.microsoft.com/office/drawing/2014/main" id="{11C51958-04D4-4687-95A2-95DCDCF47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9" name="Freeform: Shape 23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50" name="Freeform: Shape 25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BCA3671-66FB-4869-85F8-151B709C6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1854" y="633046"/>
            <a:ext cx="4834021" cy="131499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Toelichting en feedback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5CD8E55-61A7-41ED-BA35-26B34988BC61}"/>
              </a:ext>
            </a:extLst>
          </p:cNvPr>
          <p:cNvSpPr txBox="1"/>
          <p:nvPr/>
        </p:nvSpPr>
        <p:spPr>
          <a:xfrm>
            <a:off x="1861854" y="2125737"/>
            <a:ext cx="4834021" cy="4044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Ieder</a:t>
            </a:r>
            <a:r>
              <a:rPr lang="en-US" sz="2400" dirty="0"/>
              <a:t> duo </a:t>
            </a:r>
            <a:r>
              <a:rPr lang="en-US" sz="2400" dirty="0" err="1"/>
              <a:t>licht</a:t>
            </a:r>
            <a:r>
              <a:rPr lang="en-US" sz="2400" dirty="0"/>
              <a:t> </a:t>
            </a:r>
            <a:r>
              <a:rPr lang="en-US" sz="2400" dirty="0" err="1"/>
              <a:t>zijn</a:t>
            </a:r>
            <a:r>
              <a:rPr lang="en-US" sz="2400" dirty="0"/>
              <a:t> plan en </a:t>
            </a:r>
            <a:r>
              <a:rPr lang="en-US" sz="2400" dirty="0" err="1"/>
              <a:t>ontwerp</a:t>
            </a:r>
            <a:r>
              <a:rPr lang="en-US" sz="2400" dirty="0"/>
              <a:t> toe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Feedback </a:t>
            </a:r>
            <a:r>
              <a:rPr lang="en-US" sz="2400" dirty="0" err="1"/>
              <a:t>vanuit</a:t>
            </a:r>
            <a:r>
              <a:rPr lang="en-US" sz="2400" dirty="0"/>
              <a:t> de flaps die de 4 </a:t>
            </a:r>
            <a:r>
              <a:rPr lang="en-US" sz="2400" dirty="0" err="1"/>
              <a:t>groepen</a:t>
            </a:r>
            <a:r>
              <a:rPr lang="en-US" sz="2400" dirty="0"/>
              <a:t> </a:t>
            </a:r>
            <a:r>
              <a:rPr lang="en-US" sz="2400" dirty="0" err="1"/>
              <a:t>maakten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de research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Afbeelding 3" descr="Afbeelding met whiteboard&#10;&#10;Automatisch gegenereerde beschrijving">
            <a:extLst>
              <a:ext uri="{FF2B5EF4-FFF2-40B4-BE49-F238E27FC236}">
                <a16:creationId xmlns:a16="http://schemas.microsoft.com/office/drawing/2014/main" id="{AA8337C6-0F98-4D9F-B59D-A14DE1D31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5473" y="2562765"/>
            <a:ext cx="4072815" cy="2710273"/>
          </a:xfrm>
          <a:prstGeom prst="rect">
            <a:avLst/>
          </a:prstGeom>
        </p:spPr>
      </p:pic>
      <p:grpSp>
        <p:nvGrpSpPr>
          <p:cNvPr id="51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29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31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32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60063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104332FF-8349-42A5-B5C8-5EE3825CE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EC0A2C2-8938-462C-A6A3-708F23B21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521" y="396117"/>
            <a:ext cx="5217172" cy="11588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/>
              <a:t>Afronden van de les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68C940D-4516-4630-B49F-65C1A82FE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91258" y="619275"/>
            <a:ext cx="932200" cy="932200"/>
            <a:chOff x="10791258" y="619275"/>
            <a:chExt cx="932200" cy="932200"/>
          </a:xfrm>
        </p:grpSpPr>
        <p:sp>
          <p:nvSpPr>
            <p:cNvPr id="21" name="Graphic 212">
              <a:extLst>
                <a:ext uri="{FF2B5EF4-FFF2-40B4-BE49-F238E27FC236}">
                  <a16:creationId xmlns:a16="http://schemas.microsoft.com/office/drawing/2014/main" id="{160C130F-E752-44CF-98A8-75490C2A2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91258" y="619275"/>
              <a:ext cx="932200" cy="932200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2" name="Graphic 212">
              <a:extLst>
                <a:ext uri="{FF2B5EF4-FFF2-40B4-BE49-F238E27FC236}">
                  <a16:creationId xmlns:a16="http://schemas.microsoft.com/office/drawing/2014/main" id="{9690DAC5-9FBA-4943-959B-751AF2B46A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91258" y="619275"/>
              <a:ext cx="932200" cy="932200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3" name="Tekstvak 2">
            <a:extLst>
              <a:ext uri="{FF2B5EF4-FFF2-40B4-BE49-F238E27FC236}">
                <a16:creationId xmlns:a16="http://schemas.microsoft.com/office/drawing/2014/main" id="{F56D9311-7F4E-418D-86B2-E057F79D4912}"/>
              </a:ext>
            </a:extLst>
          </p:cNvPr>
          <p:cNvSpPr txBox="1"/>
          <p:nvPr/>
        </p:nvSpPr>
        <p:spPr>
          <a:xfrm>
            <a:off x="946520" y="1747592"/>
            <a:ext cx="521717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Vragen</a:t>
            </a:r>
            <a:r>
              <a:rPr lang="en-US" sz="2400" dirty="0"/>
              <a:t>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Feedback?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Afspraken</a:t>
            </a:r>
            <a:r>
              <a:rPr lang="en-US" sz="2400" dirty="0"/>
              <a:t> voor </a:t>
            </a:r>
            <a:r>
              <a:rPr lang="en-US" sz="2400" dirty="0" err="1"/>
              <a:t>volgende</a:t>
            </a:r>
            <a:r>
              <a:rPr lang="en-US" sz="2400" dirty="0"/>
              <a:t> week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Wie </a:t>
            </a:r>
            <a:r>
              <a:rPr lang="en-US" sz="2400" dirty="0" err="1"/>
              <a:t>blijft</a:t>
            </a:r>
            <a:r>
              <a:rPr lang="en-US" sz="2400" dirty="0"/>
              <a:t> </a:t>
            </a:r>
            <a:r>
              <a:rPr lang="en-US" sz="2400" dirty="0" err="1"/>
              <a:t>hangen</a:t>
            </a:r>
            <a:r>
              <a:rPr lang="en-US" sz="2400" dirty="0"/>
              <a:t> voor ‘stage’?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93F2521-5FCA-4EE4-ADB9-C71AB81B8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91531" y="1216299"/>
            <a:ext cx="1598829" cy="531293"/>
            <a:chOff x="6491531" y="1420258"/>
            <a:chExt cx="1598829" cy="531293"/>
          </a:xfrm>
          <a:solidFill>
            <a:schemeClr val="tx1"/>
          </a:solidFill>
        </p:grpSpPr>
        <p:grpSp>
          <p:nvGrpSpPr>
            <p:cNvPr id="25" name="Graphic 190">
              <a:extLst>
                <a:ext uri="{FF2B5EF4-FFF2-40B4-BE49-F238E27FC236}">
                  <a16:creationId xmlns:a16="http://schemas.microsoft.com/office/drawing/2014/main" id="{701F4A7E-EE52-4FFF-847D-941A57F6E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491531" y="1420258"/>
              <a:ext cx="1598829" cy="531293"/>
              <a:chOff x="2504802" y="1755501"/>
              <a:chExt cx="1598829" cy="531293"/>
            </a:xfrm>
            <a:grpFill/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44C45BFB-2AD2-45F8-9F4B-9151A686E7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504802" y="2113855"/>
                <a:ext cx="1598614" cy="172939"/>
              </a:xfrm>
              <a:custGeom>
                <a:avLst/>
                <a:gdLst>
                  <a:gd name="connsiteX0" fmla="*/ 1248648 w 1598614"/>
                  <a:gd name="connsiteY0" fmla="*/ 172939 h 172939"/>
                  <a:gd name="connsiteX1" fmla="*/ 1123031 w 1598614"/>
                  <a:gd name="connsiteY1" fmla="*/ 92708 h 172939"/>
                  <a:gd name="connsiteX2" fmla="*/ 1024085 w 1598614"/>
                  <a:gd name="connsiteY2" fmla="*/ 29469 h 172939"/>
                  <a:gd name="connsiteX3" fmla="*/ 925140 w 1598614"/>
                  <a:gd name="connsiteY3" fmla="*/ 92708 h 172939"/>
                  <a:gd name="connsiteX4" fmla="*/ 799522 w 1598614"/>
                  <a:gd name="connsiteY4" fmla="*/ 172939 h 172939"/>
                  <a:gd name="connsiteX5" fmla="*/ 799522 w 1598614"/>
                  <a:gd name="connsiteY5" fmla="*/ 172939 h 172939"/>
                  <a:gd name="connsiteX6" fmla="*/ 673905 w 1598614"/>
                  <a:gd name="connsiteY6" fmla="*/ 92708 h 172939"/>
                  <a:gd name="connsiteX7" fmla="*/ 574959 w 1598614"/>
                  <a:gd name="connsiteY7" fmla="*/ 29469 h 172939"/>
                  <a:gd name="connsiteX8" fmla="*/ 476014 w 1598614"/>
                  <a:gd name="connsiteY8" fmla="*/ 92708 h 172939"/>
                  <a:gd name="connsiteX9" fmla="*/ 350396 w 1598614"/>
                  <a:gd name="connsiteY9" fmla="*/ 172939 h 172939"/>
                  <a:gd name="connsiteX10" fmla="*/ 224778 w 1598614"/>
                  <a:gd name="connsiteY10" fmla="*/ 92708 h 172939"/>
                  <a:gd name="connsiteX11" fmla="*/ 125833 w 1598614"/>
                  <a:gd name="connsiteY11" fmla="*/ 29469 h 172939"/>
                  <a:gd name="connsiteX12" fmla="*/ 26887 w 1598614"/>
                  <a:gd name="connsiteY12" fmla="*/ 92708 h 172939"/>
                  <a:gd name="connsiteX13" fmla="*/ 0 w 1598614"/>
                  <a:gd name="connsiteY13" fmla="*/ 80232 h 172939"/>
                  <a:gd name="connsiteX14" fmla="*/ 125618 w 1598614"/>
                  <a:gd name="connsiteY14" fmla="*/ 0 h 172939"/>
                  <a:gd name="connsiteX15" fmla="*/ 251235 w 1598614"/>
                  <a:gd name="connsiteY15" fmla="*/ 80232 h 172939"/>
                  <a:gd name="connsiteX16" fmla="*/ 350181 w 1598614"/>
                  <a:gd name="connsiteY16" fmla="*/ 143471 h 172939"/>
                  <a:gd name="connsiteX17" fmla="*/ 449126 w 1598614"/>
                  <a:gd name="connsiteY17" fmla="*/ 80232 h 172939"/>
                  <a:gd name="connsiteX18" fmla="*/ 574744 w 1598614"/>
                  <a:gd name="connsiteY18" fmla="*/ 0 h 172939"/>
                  <a:gd name="connsiteX19" fmla="*/ 700362 w 1598614"/>
                  <a:gd name="connsiteY19" fmla="*/ 80232 h 172939"/>
                  <a:gd name="connsiteX20" fmla="*/ 799307 w 1598614"/>
                  <a:gd name="connsiteY20" fmla="*/ 143471 h 172939"/>
                  <a:gd name="connsiteX21" fmla="*/ 799307 w 1598614"/>
                  <a:gd name="connsiteY21" fmla="*/ 143471 h 172939"/>
                  <a:gd name="connsiteX22" fmla="*/ 898253 w 1598614"/>
                  <a:gd name="connsiteY22" fmla="*/ 80232 h 172939"/>
                  <a:gd name="connsiteX23" fmla="*/ 1023870 w 1598614"/>
                  <a:gd name="connsiteY23" fmla="*/ 0 h 172939"/>
                  <a:gd name="connsiteX24" fmla="*/ 1149488 w 1598614"/>
                  <a:gd name="connsiteY24" fmla="*/ 80232 h 172939"/>
                  <a:gd name="connsiteX25" fmla="*/ 1248433 w 1598614"/>
                  <a:gd name="connsiteY25" fmla="*/ 143471 h 172939"/>
                  <a:gd name="connsiteX26" fmla="*/ 1347379 w 1598614"/>
                  <a:gd name="connsiteY26" fmla="*/ 80232 h 172939"/>
                  <a:gd name="connsiteX27" fmla="*/ 1472997 w 1598614"/>
                  <a:gd name="connsiteY27" fmla="*/ 0 h 172939"/>
                  <a:gd name="connsiteX28" fmla="*/ 1598614 w 1598614"/>
                  <a:gd name="connsiteY28" fmla="*/ 80232 h 172939"/>
                  <a:gd name="connsiteX29" fmla="*/ 1571942 w 1598614"/>
                  <a:gd name="connsiteY29" fmla="*/ 92708 h 172939"/>
                  <a:gd name="connsiteX30" fmla="*/ 1472997 w 1598614"/>
                  <a:gd name="connsiteY30" fmla="*/ 29469 h 172939"/>
                  <a:gd name="connsiteX31" fmla="*/ 1374051 w 1598614"/>
                  <a:gd name="connsiteY31" fmla="*/ 92708 h 172939"/>
                  <a:gd name="connsiteX32" fmla="*/ 1248648 w 1598614"/>
                  <a:gd name="connsiteY32" fmla="*/ 172939 h 172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598614" h="172939">
                    <a:moveTo>
                      <a:pt x="1248648" y="172939"/>
                    </a:moveTo>
                    <a:cubicBezTo>
                      <a:pt x="1194229" y="172939"/>
                      <a:pt x="1146046" y="142180"/>
                      <a:pt x="1123031" y="92708"/>
                    </a:cubicBezTo>
                    <a:cubicBezTo>
                      <a:pt x="1104962" y="53775"/>
                      <a:pt x="1067105" y="29469"/>
                      <a:pt x="1024085" y="29469"/>
                    </a:cubicBezTo>
                    <a:cubicBezTo>
                      <a:pt x="981066" y="29469"/>
                      <a:pt x="943208" y="53775"/>
                      <a:pt x="925140" y="92708"/>
                    </a:cubicBezTo>
                    <a:cubicBezTo>
                      <a:pt x="902124" y="142180"/>
                      <a:pt x="853942" y="172939"/>
                      <a:pt x="799522" y="172939"/>
                    </a:cubicBezTo>
                    <a:cubicBezTo>
                      <a:pt x="799522" y="172939"/>
                      <a:pt x="799522" y="172939"/>
                      <a:pt x="799522" y="172939"/>
                    </a:cubicBezTo>
                    <a:cubicBezTo>
                      <a:pt x="744887" y="172939"/>
                      <a:pt x="696920" y="142180"/>
                      <a:pt x="673905" y="92708"/>
                    </a:cubicBezTo>
                    <a:cubicBezTo>
                      <a:pt x="655836" y="53775"/>
                      <a:pt x="617979" y="29469"/>
                      <a:pt x="574959" y="29469"/>
                    </a:cubicBezTo>
                    <a:cubicBezTo>
                      <a:pt x="531939" y="29469"/>
                      <a:pt x="494082" y="53775"/>
                      <a:pt x="476014" y="92708"/>
                    </a:cubicBezTo>
                    <a:cubicBezTo>
                      <a:pt x="452998" y="142180"/>
                      <a:pt x="405031" y="172939"/>
                      <a:pt x="350396" y="172939"/>
                    </a:cubicBezTo>
                    <a:cubicBezTo>
                      <a:pt x="295976" y="172939"/>
                      <a:pt x="247794" y="142180"/>
                      <a:pt x="224778" y="92708"/>
                    </a:cubicBezTo>
                    <a:cubicBezTo>
                      <a:pt x="206710" y="53775"/>
                      <a:pt x="168853" y="29469"/>
                      <a:pt x="125833" y="29469"/>
                    </a:cubicBezTo>
                    <a:cubicBezTo>
                      <a:pt x="82813" y="29469"/>
                      <a:pt x="44956" y="53775"/>
                      <a:pt x="26887" y="92708"/>
                    </a:cubicBezTo>
                    <a:lnTo>
                      <a:pt x="0" y="80232"/>
                    </a:lnTo>
                    <a:cubicBezTo>
                      <a:pt x="23016" y="30759"/>
                      <a:pt x="70983" y="0"/>
                      <a:pt x="125618" y="0"/>
                    </a:cubicBezTo>
                    <a:cubicBezTo>
                      <a:pt x="180253" y="0"/>
                      <a:pt x="228220" y="30759"/>
                      <a:pt x="251235" y="80232"/>
                    </a:cubicBezTo>
                    <a:cubicBezTo>
                      <a:pt x="269304" y="119165"/>
                      <a:pt x="307376" y="143471"/>
                      <a:pt x="350181" y="143471"/>
                    </a:cubicBezTo>
                    <a:cubicBezTo>
                      <a:pt x="393201" y="143471"/>
                      <a:pt x="431058" y="119165"/>
                      <a:pt x="449126" y="80232"/>
                    </a:cubicBezTo>
                    <a:cubicBezTo>
                      <a:pt x="472142" y="30759"/>
                      <a:pt x="520324" y="0"/>
                      <a:pt x="574744" y="0"/>
                    </a:cubicBezTo>
                    <a:cubicBezTo>
                      <a:pt x="629164" y="0"/>
                      <a:pt x="677346" y="30759"/>
                      <a:pt x="700362" y="80232"/>
                    </a:cubicBezTo>
                    <a:cubicBezTo>
                      <a:pt x="718430" y="119165"/>
                      <a:pt x="756287" y="143471"/>
                      <a:pt x="799307" y="143471"/>
                    </a:cubicBezTo>
                    <a:lnTo>
                      <a:pt x="799307" y="143471"/>
                    </a:lnTo>
                    <a:cubicBezTo>
                      <a:pt x="842327" y="143471"/>
                      <a:pt x="880184" y="119165"/>
                      <a:pt x="898253" y="80232"/>
                    </a:cubicBezTo>
                    <a:cubicBezTo>
                      <a:pt x="921268" y="30759"/>
                      <a:pt x="969235" y="0"/>
                      <a:pt x="1023870" y="0"/>
                    </a:cubicBezTo>
                    <a:cubicBezTo>
                      <a:pt x="1078505" y="0"/>
                      <a:pt x="1126472" y="30759"/>
                      <a:pt x="1149488" y="80232"/>
                    </a:cubicBezTo>
                    <a:cubicBezTo>
                      <a:pt x="1167556" y="119165"/>
                      <a:pt x="1205414" y="143471"/>
                      <a:pt x="1248433" y="143471"/>
                    </a:cubicBezTo>
                    <a:cubicBezTo>
                      <a:pt x="1291453" y="143471"/>
                      <a:pt x="1329311" y="119165"/>
                      <a:pt x="1347379" y="80232"/>
                    </a:cubicBezTo>
                    <a:cubicBezTo>
                      <a:pt x="1370394" y="30759"/>
                      <a:pt x="1418361" y="0"/>
                      <a:pt x="1472997" y="0"/>
                    </a:cubicBezTo>
                    <a:cubicBezTo>
                      <a:pt x="1527632" y="0"/>
                      <a:pt x="1575814" y="30759"/>
                      <a:pt x="1598614" y="80232"/>
                    </a:cubicBezTo>
                    <a:lnTo>
                      <a:pt x="1571942" y="92708"/>
                    </a:lnTo>
                    <a:cubicBezTo>
                      <a:pt x="1553874" y="53775"/>
                      <a:pt x="1515801" y="29469"/>
                      <a:pt x="1472997" y="29469"/>
                    </a:cubicBezTo>
                    <a:cubicBezTo>
                      <a:pt x="1429977" y="29469"/>
                      <a:pt x="1392119" y="53775"/>
                      <a:pt x="1374051" y="92708"/>
                    </a:cubicBezTo>
                    <a:cubicBezTo>
                      <a:pt x="1351251" y="142180"/>
                      <a:pt x="1303069" y="172939"/>
                      <a:pt x="1248648" y="172939"/>
                    </a:cubicBezTo>
                    <a:close/>
                  </a:path>
                </a:pathLst>
              </a:custGeom>
              <a:grpFill/>
              <a:ln w="21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82FD8094-5F5E-411D-96E3-0D8E76B94F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504802" y="1755501"/>
                <a:ext cx="1598829" cy="172724"/>
              </a:xfrm>
              <a:custGeom>
                <a:avLst/>
                <a:gdLst>
                  <a:gd name="connsiteX0" fmla="*/ 1248648 w 1598829"/>
                  <a:gd name="connsiteY0" fmla="*/ 172724 h 172724"/>
                  <a:gd name="connsiteX1" fmla="*/ 1123031 w 1598829"/>
                  <a:gd name="connsiteY1" fmla="*/ 92492 h 172724"/>
                  <a:gd name="connsiteX2" fmla="*/ 1024085 w 1598829"/>
                  <a:gd name="connsiteY2" fmla="*/ 29253 h 172724"/>
                  <a:gd name="connsiteX3" fmla="*/ 925140 w 1598829"/>
                  <a:gd name="connsiteY3" fmla="*/ 92492 h 172724"/>
                  <a:gd name="connsiteX4" fmla="*/ 799522 w 1598829"/>
                  <a:gd name="connsiteY4" fmla="*/ 172724 h 172724"/>
                  <a:gd name="connsiteX5" fmla="*/ 799522 w 1598829"/>
                  <a:gd name="connsiteY5" fmla="*/ 172724 h 172724"/>
                  <a:gd name="connsiteX6" fmla="*/ 673905 w 1598829"/>
                  <a:gd name="connsiteY6" fmla="*/ 92492 h 172724"/>
                  <a:gd name="connsiteX7" fmla="*/ 574959 w 1598829"/>
                  <a:gd name="connsiteY7" fmla="*/ 29253 h 172724"/>
                  <a:gd name="connsiteX8" fmla="*/ 476014 w 1598829"/>
                  <a:gd name="connsiteY8" fmla="*/ 92492 h 172724"/>
                  <a:gd name="connsiteX9" fmla="*/ 350396 w 1598829"/>
                  <a:gd name="connsiteY9" fmla="*/ 172724 h 172724"/>
                  <a:gd name="connsiteX10" fmla="*/ 224778 w 1598829"/>
                  <a:gd name="connsiteY10" fmla="*/ 92492 h 172724"/>
                  <a:gd name="connsiteX11" fmla="*/ 125833 w 1598829"/>
                  <a:gd name="connsiteY11" fmla="*/ 29253 h 172724"/>
                  <a:gd name="connsiteX12" fmla="*/ 26887 w 1598829"/>
                  <a:gd name="connsiteY12" fmla="*/ 92492 h 172724"/>
                  <a:gd name="connsiteX13" fmla="*/ 0 w 1598829"/>
                  <a:gd name="connsiteY13" fmla="*/ 80232 h 172724"/>
                  <a:gd name="connsiteX14" fmla="*/ 125618 w 1598829"/>
                  <a:gd name="connsiteY14" fmla="*/ 0 h 172724"/>
                  <a:gd name="connsiteX15" fmla="*/ 251235 w 1598829"/>
                  <a:gd name="connsiteY15" fmla="*/ 80232 h 172724"/>
                  <a:gd name="connsiteX16" fmla="*/ 350181 w 1598829"/>
                  <a:gd name="connsiteY16" fmla="*/ 143471 h 172724"/>
                  <a:gd name="connsiteX17" fmla="*/ 449126 w 1598829"/>
                  <a:gd name="connsiteY17" fmla="*/ 80232 h 172724"/>
                  <a:gd name="connsiteX18" fmla="*/ 574744 w 1598829"/>
                  <a:gd name="connsiteY18" fmla="*/ 0 h 172724"/>
                  <a:gd name="connsiteX19" fmla="*/ 700362 w 1598829"/>
                  <a:gd name="connsiteY19" fmla="*/ 80232 h 172724"/>
                  <a:gd name="connsiteX20" fmla="*/ 799307 w 1598829"/>
                  <a:gd name="connsiteY20" fmla="*/ 143471 h 172724"/>
                  <a:gd name="connsiteX21" fmla="*/ 799307 w 1598829"/>
                  <a:gd name="connsiteY21" fmla="*/ 143471 h 172724"/>
                  <a:gd name="connsiteX22" fmla="*/ 898253 w 1598829"/>
                  <a:gd name="connsiteY22" fmla="*/ 80232 h 172724"/>
                  <a:gd name="connsiteX23" fmla="*/ 1024085 w 1598829"/>
                  <a:gd name="connsiteY23" fmla="*/ 0 h 172724"/>
                  <a:gd name="connsiteX24" fmla="*/ 1149703 w 1598829"/>
                  <a:gd name="connsiteY24" fmla="*/ 80232 h 172724"/>
                  <a:gd name="connsiteX25" fmla="*/ 1248648 w 1598829"/>
                  <a:gd name="connsiteY25" fmla="*/ 143471 h 172724"/>
                  <a:gd name="connsiteX26" fmla="*/ 1347594 w 1598829"/>
                  <a:gd name="connsiteY26" fmla="*/ 80232 h 172724"/>
                  <a:gd name="connsiteX27" fmla="*/ 1473212 w 1598829"/>
                  <a:gd name="connsiteY27" fmla="*/ 0 h 172724"/>
                  <a:gd name="connsiteX28" fmla="*/ 1598829 w 1598829"/>
                  <a:gd name="connsiteY28" fmla="*/ 80232 h 172724"/>
                  <a:gd name="connsiteX29" fmla="*/ 1572157 w 1598829"/>
                  <a:gd name="connsiteY29" fmla="*/ 92492 h 172724"/>
                  <a:gd name="connsiteX30" fmla="*/ 1473212 w 1598829"/>
                  <a:gd name="connsiteY30" fmla="*/ 29253 h 172724"/>
                  <a:gd name="connsiteX31" fmla="*/ 1374266 w 1598829"/>
                  <a:gd name="connsiteY31" fmla="*/ 92492 h 172724"/>
                  <a:gd name="connsiteX32" fmla="*/ 1248648 w 1598829"/>
                  <a:gd name="connsiteY32" fmla="*/ 172724 h 17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598829" h="172724">
                    <a:moveTo>
                      <a:pt x="1248648" y="172724"/>
                    </a:moveTo>
                    <a:cubicBezTo>
                      <a:pt x="1194229" y="172724"/>
                      <a:pt x="1146046" y="141965"/>
                      <a:pt x="1123031" y="92492"/>
                    </a:cubicBezTo>
                    <a:cubicBezTo>
                      <a:pt x="1104962" y="53560"/>
                      <a:pt x="1067105" y="29253"/>
                      <a:pt x="1024085" y="29253"/>
                    </a:cubicBezTo>
                    <a:cubicBezTo>
                      <a:pt x="981066" y="29253"/>
                      <a:pt x="943208" y="53560"/>
                      <a:pt x="925140" y="92492"/>
                    </a:cubicBezTo>
                    <a:cubicBezTo>
                      <a:pt x="902124" y="141965"/>
                      <a:pt x="853942" y="172724"/>
                      <a:pt x="799522" y="172724"/>
                    </a:cubicBezTo>
                    <a:cubicBezTo>
                      <a:pt x="799522" y="172724"/>
                      <a:pt x="799522" y="172724"/>
                      <a:pt x="799522" y="172724"/>
                    </a:cubicBezTo>
                    <a:cubicBezTo>
                      <a:pt x="744887" y="172724"/>
                      <a:pt x="696920" y="141965"/>
                      <a:pt x="673905" y="92492"/>
                    </a:cubicBezTo>
                    <a:cubicBezTo>
                      <a:pt x="655836" y="53560"/>
                      <a:pt x="617979" y="29253"/>
                      <a:pt x="574959" y="29253"/>
                    </a:cubicBezTo>
                    <a:cubicBezTo>
                      <a:pt x="531939" y="29253"/>
                      <a:pt x="494082" y="53560"/>
                      <a:pt x="476014" y="92492"/>
                    </a:cubicBezTo>
                    <a:cubicBezTo>
                      <a:pt x="452998" y="141965"/>
                      <a:pt x="405031" y="172724"/>
                      <a:pt x="350396" y="172724"/>
                    </a:cubicBezTo>
                    <a:cubicBezTo>
                      <a:pt x="295976" y="172724"/>
                      <a:pt x="247794" y="141965"/>
                      <a:pt x="224778" y="92492"/>
                    </a:cubicBezTo>
                    <a:cubicBezTo>
                      <a:pt x="206710" y="53560"/>
                      <a:pt x="168853" y="29253"/>
                      <a:pt x="125833" y="29253"/>
                    </a:cubicBezTo>
                    <a:cubicBezTo>
                      <a:pt x="82813" y="29253"/>
                      <a:pt x="44956" y="53560"/>
                      <a:pt x="26887" y="92492"/>
                    </a:cubicBezTo>
                    <a:lnTo>
                      <a:pt x="0" y="80232"/>
                    </a:lnTo>
                    <a:cubicBezTo>
                      <a:pt x="23016" y="30759"/>
                      <a:pt x="70983" y="0"/>
                      <a:pt x="125618" y="0"/>
                    </a:cubicBezTo>
                    <a:cubicBezTo>
                      <a:pt x="180253" y="0"/>
                      <a:pt x="228220" y="30759"/>
                      <a:pt x="251235" y="80232"/>
                    </a:cubicBezTo>
                    <a:cubicBezTo>
                      <a:pt x="269304" y="119165"/>
                      <a:pt x="307376" y="143471"/>
                      <a:pt x="350181" y="143471"/>
                    </a:cubicBezTo>
                    <a:cubicBezTo>
                      <a:pt x="393201" y="143471"/>
                      <a:pt x="431058" y="119165"/>
                      <a:pt x="449126" y="80232"/>
                    </a:cubicBezTo>
                    <a:cubicBezTo>
                      <a:pt x="472142" y="30759"/>
                      <a:pt x="520324" y="0"/>
                      <a:pt x="574744" y="0"/>
                    </a:cubicBezTo>
                    <a:cubicBezTo>
                      <a:pt x="629164" y="0"/>
                      <a:pt x="677346" y="30759"/>
                      <a:pt x="700362" y="80232"/>
                    </a:cubicBezTo>
                    <a:cubicBezTo>
                      <a:pt x="718430" y="119165"/>
                      <a:pt x="756287" y="143471"/>
                      <a:pt x="799307" y="143471"/>
                    </a:cubicBezTo>
                    <a:lnTo>
                      <a:pt x="799307" y="143471"/>
                    </a:lnTo>
                    <a:cubicBezTo>
                      <a:pt x="842327" y="143471"/>
                      <a:pt x="880184" y="119165"/>
                      <a:pt x="898253" y="80232"/>
                    </a:cubicBezTo>
                    <a:cubicBezTo>
                      <a:pt x="921483" y="30759"/>
                      <a:pt x="969450" y="0"/>
                      <a:pt x="1024085" y="0"/>
                    </a:cubicBezTo>
                    <a:cubicBezTo>
                      <a:pt x="1078720" y="0"/>
                      <a:pt x="1126688" y="30759"/>
                      <a:pt x="1149703" y="80232"/>
                    </a:cubicBezTo>
                    <a:cubicBezTo>
                      <a:pt x="1167771" y="119165"/>
                      <a:pt x="1205629" y="143471"/>
                      <a:pt x="1248648" y="143471"/>
                    </a:cubicBezTo>
                    <a:cubicBezTo>
                      <a:pt x="1291668" y="143471"/>
                      <a:pt x="1329526" y="119165"/>
                      <a:pt x="1347594" y="80232"/>
                    </a:cubicBezTo>
                    <a:cubicBezTo>
                      <a:pt x="1370610" y="30759"/>
                      <a:pt x="1418792" y="0"/>
                      <a:pt x="1473212" y="0"/>
                    </a:cubicBezTo>
                    <a:cubicBezTo>
                      <a:pt x="1527847" y="0"/>
                      <a:pt x="1576029" y="30759"/>
                      <a:pt x="1598829" y="80232"/>
                    </a:cubicBezTo>
                    <a:lnTo>
                      <a:pt x="1572157" y="92492"/>
                    </a:lnTo>
                    <a:cubicBezTo>
                      <a:pt x="1554089" y="53560"/>
                      <a:pt x="1516016" y="29253"/>
                      <a:pt x="1473212" y="29253"/>
                    </a:cubicBezTo>
                    <a:cubicBezTo>
                      <a:pt x="1430192" y="29253"/>
                      <a:pt x="1392335" y="53560"/>
                      <a:pt x="1374266" y="92492"/>
                    </a:cubicBezTo>
                    <a:cubicBezTo>
                      <a:pt x="1351251" y="141965"/>
                      <a:pt x="1303069" y="172724"/>
                      <a:pt x="1248648" y="172724"/>
                    </a:cubicBezTo>
                    <a:close/>
                  </a:path>
                </a:pathLst>
              </a:custGeom>
              <a:grpFill/>
              <a:ln w="21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26" name="Graphic 190">
              <a:extLst>
                <a:ext uri="{FF2B5EF4-FFF2-40B4-BE49-F238E27FC236}">
                  <a16:creationId xmlns:a16="http://schemas.microsoft.com/office/drawing/2014/main" id="{F3FB933A-7D1C-4A1F-9589-2006261FD9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491531" y="1420258"/>
              <a:ext cx="1598829" cy="531293"/>
              <a:chOff x="2504802" y="1755501"/>
              <a:chExt cx="1598829" cy="531293"/>
            </a:xfrm>
            <a:grpFill/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965C4036-D195-4D1E-B436-A03795967C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504802" y="2113855"/>
                <a:ext cx="1598614" cy="172939"/>
              </a:xfrm>
              <a:custGeom>
                <a:avLst/>
                <a:gdLst>
                  <a:gd name="connsiteX0" fmla="*/ 1248648 w 1598614"/>
                  <a:gd name="connsiteY0" fmla="*/ 172939 h 172939"/>
                  <a:gd name="connsiteX1" fmla="*/ 1123031 w 1598614"/>
                  <a:gd name="connsiteY1" fmla="*/ 92708 h 172939"/>
                  <a:gd name="connsiteX2" fmla="*/ 1024085 w 1598614"/>
                  <a:gd name="connsiteY2" fmla="*/ 29469 h 172939"/>
                  <a:gd name="connsiteX3" fmla="*/ 925140 w 1598614"/>
                  <a:gd name="connsiteY3" fmla="*/ 92708 h 172939"/>
                  <a:gd name="connsiteX4" fmla="*/ 799522 w 1598614"/>
                  <a:gd name="connsiteY4" fmla="*/ 172939 h 172939"/>
                  <a:gd name="connsiteX5" fmla="*/ 799522 w 1598614"/>
                  <a:gd name="connsiteY5" fmla="*/ 172939 h 172939"/>
                  <a:gd name="connsiteX6" fmla="*/ 673905 w 1598614"/>
                  <a:gd name="connsiteY6" fmla="*/ 92708 h 172939"/>
                  <a:gd name="connsiteX7" fmla="*/ 574959 w 1598614"/>
                  <a:gd name="connsiteY7" fmla="*/ 29469 h 172939"/>
                  <a:gd name="connsiteX8" fmla="*/ 476014 w 1598614"/>
                  <a:gd name="connsiteY8" fmla="*/ 92708 h 172939"/>
                  <a:gd name="connsiteX9" fmla="*/ 350396 w 1598614"/>
                  <a:gd name="connsiteY9" fmla="*/ 172939 h 172939"/>
                  <a:gd name="connsiteX10" fmla="*/ 224778 w 1598614"/>
                  <a:gd name="connsiteY10" fmla="*/ 92708 h 172939"/>
                  <a:gd name="connsiteX11" fmla="*/ 125833 w 1598614"/>
                  <a:gd name="connsiteY11" fmla="*/ 29469 h 172939"/>
                  <a:gd name="connsiteX12" fmla="*/ 26887 w 1598614"/>
                  <a:gd name="connsiteY12" fmla="*/ 92708 h 172939"/>
                  <a:gd name="connsiteX13" fmla="*/ 0 w 1598614"/>
                  <a:gd name="connsiteY13" fmla="*/ 80232 h 172939"/>
                  <a:gd name="connsiteX14" fmla="*/ 125618 w 1598614"/>
                  <a:gd name="connsiteY14" fmla="*/ 0 h 172939"/>
                  <a:gd name="connsiteX15" fmla="*/ 251235 w 1598614"/>
                  <a:gd name="connsiteY15" fmla="*/ 80232 h 172939"/>
                  <a:gd name="connsiteX16" fmla="*/ 350181 w 1598614"/>
                  <a:gd name="connsiteY16" fmla="*/ 143471 h 172939"/>
                  <a:gd name="connsiteX17" fmla="*/ 449126 w 1598614"/>
                  <a:gd name="connsiteY17" fmla="*/ 80232 h 172939"/>
                  <a:gd name="connsiteX18" fmla="*/ 574744 w 1598614"/>
                  <a:gd name="connsiteY18" fmla="*/ 0 h 172939"/>
                  <a:gd name="connsiteX19" fmla="*/ 700362 w 1598614"/>
                  <a:gd name="connsiteY19" fmla="*/ 80232 h 172939"/>
                  <a:gd name="connsiteX20" fmla="*/ 799307 w 1598614"/>
                  <a:gd name="connsiteY20" fmla="*/ 143471 h 172939"/>
                  <a:gd name="connsiteX21" fmla="*/ 799307 w 1598614"/>
                  <a:gd name="connsiteY21" fmla="*/ 143471 h 172939"/>
                  <a:gd name="connsiteX22" fmla="*/ 898253 w 1598614"/>
                  <a:gd name="connsiteY22" fmla="*/ 80232 h 172939"/>
                  <a:gd name="connsiteX23" fmla="*/ 1023870 w 1598614"/>
                  <a:gd name="connsiteY23" fmla="*/ 0 h 172939"/>
                  <a:gd name="connsiteX24" fmla="*/ 1149488 w 1598614"/>
                  <a:gd name="connsiteY24" fmla="*/ 80232 h 172939"/>
                  <a:gd name="connsiteX25" fmla="*/ 1248433 w 1598614"/>
                  <a:gd name="connsiteY25" fmla="*/ 143471 h 172939"/>
                  <a:gd name="connsiteX26" fmla="*/ 1347379 w 1598614"/>
                  <a:gd name="connsiteY26" fmla="*/ 80232 h 172939"/>
                  <a:gd name="connsiteX27" fmla="*/ 1472997 w 1598614"/>
                  <a:gd name="connsiteY27" fmla="*/ 0 h 172939"/>
                  <a:gd name="connsiteX28" fmla="*/ 1598614 w 1598614"/>
                  <a:gd name="connsiteY28" fmla="*/ 80232 h 172939"/>
                  <a:gd name="connsiteX29" fmla="*/ 1571942 w 1598614"/>
                  <a:gd name="connsiteY29" fmla="*/ 92708 h 172939"/>
                  <a:gd name="connsiteX30" fmla="*/ 1472997 w 1598614"/>
                  <a:gd name="connsiteY30" fmla="*/ 29469 h 172939"/>
                  <a:gd name="connsiteX31" fmla="*/ 1374051 w 1598614"/>
                  <a:gd name="connsiteY31" fmla="*/ 92708 h 172939"/>
                  <a:gd name="connsiteX32" fmla="*/ 1248648 w 1598614"/>
                  <a:gd name="connsiteY32" fmla="*/ 172939 h 172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598614" h="172939">
                    <a:moveTo>
                      <a:pt x="1248648" y="172939"/>
                    </a:moveTo>
                    <a:cubicBezTo>
                      <a:pt x="1194229" y="172939"/>
                      <a:pt x="1146046" y="142180"/>
                      <a:pt x="1123031" y="92708"/>
                    </a:cubicBezTo>
                    <a:cubicBezTo>
                      <a:pt x="1104962" y="53775"/>
                      <a:pt x="1067105" y="29469"/>
                      <a:pt x="1024085" y="29469"/>
                    </a:cubicBezTo>
                    <a:cubicBezTo>
                      <a:pt x="981066" y="29469"/>
                      <a:pt x="943208" y="53775"/>
                      <a:pt x="925140" y="92708"/>
                    </a:cubicBezTo>
                    <a:cubicBezTo>
                      <a:pt x="902124" y="142180"/>
                      <a:pt x="853942" y="172939"/>
                      <a:pt x="799522" y="172939"/>
                    </a:cubicBezTo>
                    <a:cubicBezTo>
                      <a:pt x="799522" y="172939"/>
                      <a:pt x="799522" y="172939"/>
                      <a:pt x="799522" y="172939"/>
                    </a:cubicBezTo>
                    <a:cubicBezTo>
                      <a:pt x="744887" y="172939"/>
                      <a:pt x="696920" y="142180"/>
                      <a:pt x="673905" y="92708"/>
                    </a:cubicBezTo>
                    <a:cubicBezTo>
                      <a:pt x="655836" y="53775"/>
                      <a:pt x="617979" y="29469"/>
                      <a:pt x="574959" y="29469"/>
                    </a:cubicBezTo>
                    <a:cubicBezTo>
                      <a:pt x="531939" y="29469"/>
                      <a:pt x="494082" y="53775"/>
                      <a:pt x="476014" y="92708"/>
                    </a:cubicBezTo>
                    <a:cubicBezTo>
                      <a:pt x="452998" y="142180"/>
                      <a:pt x="405031" y="172939"/>
                      <a:pt x="350396" y="172939"/>
                    </a:cubicBezTo>
                    <a:cubicBezTo>
                      <a:pt x="295976" y="172939"/>
                      <a:pt x="247794" y="142180"/>
                      <a:pt x="224778" y="92708"/>
                    </a:cubicBezTo>
                    <a:cubicBezTo>
                      <a:pt x="206710" y="53775"/>
                      <a:pt x="168853" y="29469"/>
                      <a:pt x="125833" y="29469"/>
                    </a:cubicBezTo>
                    <a:cubicBezTo>
                      <a:pt x="82813" y="29469"/>
                      <a:pt x="44956" y="53775"/>
                      <a:pt x="26887" y="92708"/>
                    </a:cubicBezTo>
                    <a:lnTo>
                      <a:pt x="0" y="80232"/>
                    </a:lnTo>
                    <a:cubicBezTo>
                      <a:pt x="23016" y="30759"/>
                      <a:pt x="70983" y="0"/>
                      <a:pt x="125618" y="0"/>
                    </a:cubicBezTo>
                    <a:cubicBezTo>
                      <a:pt x="180253" y="0"/>
                      <a:pt x="228220" y="30759"/>
                      <a:pt x="251235" y="80232"/>
                    </a:cubicBezTo>
                    <a:cubicBezTo>
                      <a:pt x="269304" y="119165"/>
                      <a:pt x="307376" y="143471"/>
                      <a:pt x="350181" y="143471"/>
                    </a:cubicBezTo>
                    <a:cubicBezTo>
                      <a:pt x="393201" y="143471"/>
                      <a:pt x="431058" y="119165"/>
                      <a:pt x="449126" y="80232"/>
                    </a:cubicBezTo>
                    <a:cubicBezTo>
                      <a:pt x="472142" y="30759"/>
                      <a:pt x="520324" y="0"/>
                      <a:pt x="574744" y="0"/>
                    </a:cubicBezTo>
                    <a:cubicBezTo>
                      <a:pt x="629164" y="0"/>
                      <a:pt x="677346" y="30759"/>
                      <a:pt x="700362" y="80232"/>
                    </a:cubicBezTo>
                    <a:cubicBezTo>
                      <a:pt x="718430" y="119165"/>
                      <a:pt x="756287" y="143471"/>
                      <a:pt x="799307" y="143471"/>
                    </a:cubicBezTo>
                    <a:lnTo>
                      <a:pt x="799307" y="143471"/>
                    </a:lnTo>
                    <a:cubicBezTo>
                      <a:pt x="842327" y="143471"/>
                      <a:pt x="880184" y="119165"/>
                      <a:pt x="898253" y="80232"/>
                    </a:cubicBezTo>
                    <a:cubicBezTo>
                      <a:pt x="921268" y="30759"/>
                      <a:pt x="969235" y="0"/>
                      <a:pt x="1023870" y="0"/>
                    </a:cubicBezTo>
                    <a:cubicBezTo>
                      <a:pt x="1078505" y="0"/>
                      <a:pt x="1126472" y="30759"/>
                      <a:pt x="1149488" y="80232"/>
                    </a:cubicBezTo>
                    <a:cubicBezTo>
                      <a:pt x="1167556" y="119165"/>
                      <a:pt x="1205414" y="143471"/>
                      <a:pt x="1248433" y="143471"/>
                    </a:cubicBezTo>
                    <a:cubicBezTo>
                      <a:pt x="1291453" y="143471"/>
                      <a:pt x="1329311" y="119165"/>
                      <a:pt x="1347379" y="80232"/>
                    </a:cubicBezTo>
                    <a:cubicBezTo>
                      <a:pt x="1370394" y="30759"/>
                      <a:pt x="1418361" y="0"/>
                      <a:pt x="1472997" y="0"/>
                    </a:cubicBezTo>
                    <a:cubicBezTo>
                      <a:pt x="1527632" y="0"/>
                      <a:pt x="1575814" y="30759"/>
                      <a:pt x="1598614" y="80232"/>
                    </a:cubicBezTo>
                    <a:lnTo>
                      <a:pt x="1571942" y="92708"/>
                    </a:lnTo>
                    <a:cubicBezTo>
                      <a:pt x="1553874" y="53775"/>
                      <a:pt x="1515801" y="29469"/>
                      <a:pt x="1472997" y="29469"/>
                    </a:cubicBezTo>
                    <a:cubicBezTo>
                      <a:pt x="1429977" y="29469"/>
                      <a:pt x="1392119" y="53775"/>
                      <a:pt x="1374051" y="92708"/>
                    </a:cubicBezTo>
                    <a:cubicBezTo>
                      <a:pt x="1351251" y="142180"/>
                      <a:pt x="1303069" y="172939"/>
                      <a:pt x="1248648" y="172939"/>
                    </a:cubicBezTo>
                    <a:close/>
                  </a:path>
                </a:pathLst>
              </a:custGeom>
              <a:grpFill/>
              <a:ln w="21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54F38E9F-35FC-437D-BE4E-33FDF60565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504802" y="1755501"/>
                <a:ext cx="1598829" cy="172724"/>
              </a:xfrm>
              <a:custGeom>
                <a:avLst/>
                <a:gdLst>
                  <a:gd name="connsiteX0" fmla="*/ 1248648 w 1598829"/>
                  <a:gd name="connsiteY0" fmla="*/ 172724 h 172724"/>
                  <a:gd name="connsiteX1" fmla="*/ 1123031 w 1598829"/>
                  <a:gd name="connsiteY1" fmla="*/ 92492 h 172724"/>
                  <a:gd name="connsiteX2" fmla="*/ 1024085 w 1598829"/>
                  <a:gd name="connsiteY2" fmla="*/ 29253 h 172724"/>
                  <a:gd name="connsiteX3" fmla="*/ 925140 w 1598829"/>
                  <a:gd name="connsiteY3" fmla="*/ 92492 h 172724"/>
                  <a:gd name="connsiteX4" fmla="*/ 799522 w 1598829"/>
                  <a:gd name="connsiteY4" fmla="*/ 172724 h 172724"/>
                  <a:gd name="connsiteX5" fmla="*/ 799522 w 1598829"/>
                  <a:gd name="connsiteY5" fmla="*/ 172724 h 172724"/>
                  <a:gd name="connsiteX6" fmla="*/ 673905 w 1598829"/>
                  <a:gd name="connsiteY6" fmla="*/ 92492 h 172724"/>
                  <a:gd name="connsiteX7" fmla="*/ 574959 w 1598829"/>
                  <a:gd name="connsiteY7" fmla="*/ 29253 h 172724"/>
                  <a:gd name="connsiteX8" fmla="*/ 476014 w 1598829"/>
                  <a:gd name="connsiteY8" fmla="*/ 92492 h 172724"/>
                  <a:gd name="connsiteX9" fmla="*/ 350396 w 1598829"/>
                  <a:gd name="connsiteY9" fmla="*/ 172724 h 172724"/>
                  <a:gd name="connsiteX10" fmla="*/ 224778 w 1598829"/>
                  <a:gd name="connsiteY10" fmla="*/ 92492 h 172724"/>
                  <a:gd name="connsiteX11" fmla="*/ 125833 w 1598829"/>
                  <a:gd name="connsiteY11" fmla="*/ 29253 h 172724"/>
                  <a:gd name="connsiteX12" fmla="*/ 26887 w 1598829"/>
                  <a:gd name="connsiteY12" fmla="*/ 92492 h 172724"/>
                  <a:gd name="connsiteX13" fmla="*/ 0 w 1598829"/>
                  <a:gd name="connsiteY13" fmla="*/ 80232 h 172724"/>
                  <a:gd name="connsiteX14" fmla="*/ 125618 w 1598829"/>
                  <a:gd name="connsiteY14" fmla="*/ 0 h 172724"/>
                  <a:gd name="connsiteX15" fmla="*/ 251235 w 1598829"/>
                  <a:gd name="connsiteY15" fmla="*/ 80232 h 172724"/>
                  <a:gd name="connsiteX16" fmla="*/ 350181 w 1598829"/>
                  <a:gd name="connsiteY16" fmla="*/ 143471 h 172724"/>
                  <a:gd name="connsiteX17" fmla="*/ 449126 w 1598829"/>
                  <a:gd name="connsiteY17" fmla="*/ 80232 h 172724"/>
                  <a:gd name="connsiteX18" fmla="*/ 574744 w 1598829"/>
                  <a:gd name="connsiteY18" fmla="*/ 0 h 172724"/>
                  <a:gd name="connsiteX19" fmla="*/ 700362 w 1598829"/>
                  <a:gd name="connsiteY19" fmla="*/ 80232 h 172724"/>
                  <a:gd name="connsiteX20" fmla="*/ 799307 w 1598829"/>
                  <a:gd name="connsiteY20" fmla="*/ 143471 h 172724"/>
                  <a:gd name="connsiteX21" fmla="*/ 799307 w 1598829"/>
                  <a:gd name="connsiteY21" fmla="*/ 143471 h 172724"/>
                  <a:gd name="connsiteX22" fmla="*/ 898253 w 1598829"/>
                  <a:gd name="connsiteY22" fmla="*/ 80232 h 172724"/>
                  <a:gd name="connsiteX23" fmla="*/ 1024085 w 1598829"/>
                  <a:gd name="connsiteY23" fmla="*/ 0 h 172724"/>
                  <a:gd name="connsiteX24" fmla="*/ 1149703 w 1598829"/>
                  <a:gd name="connsiteY24" fmla="*/ 80232 h 172724"/>
                  <a:gd name="connsiteX25" fmla="*/ 1248648 w 1598829"/>
                  <a:gd name="connsiteY25" fmla="*/ 143471 h 172724"/>
                  <a:gd name="connsiteX26" fmla="*/ 1347594 w 1598829"/>
                  <a:gd name="connsiteY26" fmla="*/ 80232 h 172724"/>
                  <a:gd name="connsiteX27" fmla="*/ 1473212 w 1598829"/>
                  <a:gd name="connsiteY27" fmla="*/ 0 h 172724"/>
                  <a:gd name="connsiteX28" fmla="*/ 1598829 w 1598829"/>
                  <a:gd name="connsiteY28" fmla="*/ 80232 h 172724"/>
                  <a:gd name="connsiteX29" fmla="*/ 1572157 w 1598829"/>
                  <a:gd name="connsiteY29" fmla="*/ 92492 h 172724"/>
                  <a:gd name="connsiteX30" fmla="*/ 1473212 w 1598829"/>
                  <a:gd name="connsiteY30" fmla="*/ 29253 h 172724"/>
                  <a:gd name="connsiteX31" fmla="*/ 1374266 w 1598829"/>
                  <a:gd name="connsiteY31" fmla="*/ 92492 h 172724"/>
                  <a:gd name="connsiteX32" fmla="*/ 1248648 w 1598829"/>
                  <a:gd name="connsiteY32" fmla="*/ 172724 h 17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598829" h="172724">
                    <a:moveTo>
                      <a:pt x="1248648" y="172724"/>
                    </a:moveTo>
                    <a:cubicBezTo>
                      <a:pt x="1194229" y="172724"/>
                      <a:pt x="1146046" y="141965"/>
                      <a:pt x="1123031" y="92492"/>
                    </a:cubicBezTo>
                    <a:cubicBezTo>
                      <a:pt x="1104962" y="53560"/>
                      <a:pt x="1067105" y="29253"/>
                      <a:pt x="1024085" y="29253"/>
                    </a:cubicBezTo>
                    <a:cubicBezTo>
                      <a:pt x="981066" y="29253"/>
                      <a:pt x="943208" y="53560"/>
                      <a:pt x="925140" y="92492"/>
                    </a:cubicBezTo>
                    <a:cubicBezTo>
                      <a:pt x="902124" y="141965"/>
                      <a:pt x="853942" y="172724"/>
                      <a:pt x="799522" y="172724"/>
                    </a:cubicBezTo>
                    <a:cubicBezTo>
                      <a:pt x="799522" y="172724"/>
                      <a:pt x="799522" y="172724"/>
                      <a:pt x="799522" y="172724"/>
                    </a:cubicBezTo>
                    <a:cubicBezTo>
                      <a:pt x="744887" y="172724"/>
                      <a:pt x="696920" y="141965"/>
                      <a:pt x="673905" y="92492"/>
                    </a:cubicBezTo>
                    <a:cubicBezTo>
                      <a:pt x="655836" y="53560"/>
                      <a:pt x="617979" y="29253"/>
                      <a:pt x="574959" y="29253"/>
                    </a:cubicBezTo>
                    <a:cubicBezTo>
                      <a:pt x="531939" y="29253"/>
                      <a:pt x="494082" y="53560"/>
                      <a:pt x="476014" y="92492"/>
                    </a:cubicBezTo>
                    <a:cubicBezTo>
                      <a:pt x="452998" y="141965"/>
                      <a:pt x="405031" y="172724"/>
                      <a:pt x="350396" y="172724"/>
                    </a:cubicBezTo>
                    <a:cubicBezTo>
                      <a:pt x="295976" y="172724"/>
                      <a:pt x="247794" y="141965"/>
                      <a:pt x="224778" y="92492"/>
                    </a:cubicBezTo>
                    <a:cubicBezTo>
                      <a:pt x="206710" y="53560"/>
                      <a:pt x="168853" y="29253"/>
                      <a:pt x="125833" y="29253"/>
                    </a:cubicBezTo>
                    <a:cubicBezTo>
                      <a:pt x="82813" y="29253"/>
                      <a:pt x="44956" y="53560"/>
                      <a:pt x="26887" y="92492"/>
                    </a:cubicBezTo>
                    <a:lnTo>
                      <a:pt x="0" y="80232"/>
                    </a:lnTo>
                    <a:cubicBezTo>
                      <a:pt x="23016" y="30759"/>
                      <a:pt x="70983" y="0"/>
                      <a:pt x="125618" y="0"/>
                    </a:cubicBezTo>
                    <a:cubicBezTo>
                      <a:pt x="180253" y="0"/>
                      <a:pt x="228220" y="30759"/>
                      <a:pt x="251235" y="80232"/>
                    </a:cubicBezTo>
                    <a:cubicBezTo>
                      <a:pt x="269304" y="119165"/>
                      <a:pt x="307376" y="143471"/>
                      <a:pt x="350181" y="143471"/>
                    </a:cubicBezTo>
                    <a:cubicBezTo>
                      <a:pt x="393201" y="143471"/>
                      <a:pt x="431058" y="119165"/>
                      <a:pt x="449126" y="80232"/>
                    </a:cubicBezTo>
                    <a:cubicBezTo>
                      <a:pt x="472142" y="30759"/>
                      <a:pt x="520324" y="0"/>
                      <a:pt x="574744" y="0"/>
                    </a:cubicBezTo>
                    <a:cubicBezTo>
                      <a:pt x="629164" y="0"/>
                      <a:pt x="677346" y="30759"/>
                      <a:pt x="700362" y="80232"/>
                    </a:cubicBezTo>
                    <a:cubicBezTo>
                      <a:pt x="718430" y="119165"/>
                      <a:pt x="756287" y="143471"/>
                      <a:pt x="799307" y="143471"/>
                    </a:cubicBezTo>
                    <a:lnTo>
                      <a:pt x="799307" y="143471"/>
                    </a:lnTo>
                    <a:cubicBezTo>
                      <a:pt x="842327" y="143471"/>
                      <a:pt x="880184" y="119165"/>
                      <a:pt x="898253" y="80232"/>
                    </a:cubicBezTo>
                    <a:cubicBezTo>
                      <a:pt x="921483" y="30759"/>
                      <a:pt x="969450" y="0"/>
                      <a:pt x="1024085" y="0"/>
                    </a:cubicBezTo>
                    <a:cubicBezTo>
                      <a:pt x="1078720" y="0"/>
                      <a:pt x="1126688" y="30759"/>
                      <a:pt x="1149703" y="80232"/>
                    </a:cubicBezTo>
                    <a:cubicBezTo>
                      <a:pt x="1167771" y="119165"/>
                      <a:pt x="1205629" y="143471"/>
                      <a:pt x="1248648" y="143471"/>
                    </a:cubicBezTo>
                    <a:cubicBezTo>
                      <a:pt x="1291668" y="143471"/>
                      <a:pt x="1329526" y="119165"/>
                      <a:pt x="1347594" y="80232"/>
                    </a:cubicBezTo>
                    <a:cubicBezTo>
                      <a:pt x="1370610" y="30759"/>
                      <a:pt x="1418792" y="0"/>
                      <a:pt x="1473212" y="0"/>
                    </a:cubicBezTo>
                    <a:cubicBezTo>
                      <a:pt x="1527847" y="0"/>
                      <a:pt x="1576029" y="30759"/>
                      <a:pt x="1598829" y="80232"/>
                    </a:cubicBezTo>
                    <a:lnTo>
                      <a:pt x="1572157" y="92492"/>
                    </a:lnTo>
                    <a:cubicBezTo>
                      <a:pt x="1554089" y="53560"/>
                      <a:pt x="1516016" y="29253"/>
                      <a:pt x="1473212" y="29253"/>
                    </a:cubicBezTo>
                    <a:cubicBezTo>
                      <a:pt x="1430192" y="29253"/>
                      <a:pt x="1392335" y="53560"/>
                      <a:pt x="1374266" y="92492"/>
                    </a:cubicBezTo>
                    <a:cubicBezTo>
                      <a:pt x="1351251" y="141965"/>
                      <a:pt x="1303069" y="172724"/>
                      <a:pt x="1248648" y="172724"/>
                    </a:cubicBezTo>
                    <a:close/>
                  </a:path>
                </a:pathLst>
              </a:custGeom>
              <a:grpFill/>
              <a:ln w="21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B7E220D-70BE-46E1-87EA-9239C1082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154385" y="4466592"/>
            <a:ext cx="1443404" cy="1443428"/>
            <a:chOff x="10154385" y="4452524"/>
            <a:chExt cx="1443404" cy="1443428"/>
          </a:xfrm>
          <a:solidFill>
            <a:schemeClr val="tx1"/>
          </a:solidFill>
        </p:grpSpPr>
        <p:grpSp>
          <p:nvGrpSpPr>
            <p:cNvPr id="33" name="Graphic 4">
              <a:extLst>
                <a:ext uri="{FF2B5EF4-FFF2-40B4-BE49-F238E27FC236}">
                  <a16:creationId xmlns:a16="http://schemas.microsoft.com/office/drawing/2014/main" id="{FC1A5110-77D2-40E7-81AD-268BA675F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0154385" y="4452524"/>
              <a:ext cx="1443404" cy="1443428"/>
              <a:chOff x="5734037" y="3067039"/>
              <a:chExt cx="724483" cy="724489"/>
            </a:xfrm>
            <a:grpFill/>
          </p:grpSpPr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4FA2A3FD-1B3F-42AF-BC02-85F36E05656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067039"/>
                <a:ext cx="14192" cy="14097"/>
              </a:xfrm>
              <a:custGeom>
                <a:avLst/>
                <a:gdLst>
                  <a:gd name="connsiteX0" fmla="*/ 14192 w 14192"/>
                  <a:gd name="connsiteY0" fmla="*/ 7049 h 14097"/>
                  <a:gd name="connsiteX1" fmla="*/ 7144 w 14192"/>
                  <a:gd name="connsiteY1" fmla="*/ 14097 h 14097"/>
                  <a:gd name="connsiteX2" fmla="*/ 0 w 14192"/>
                  <a:gd name="connsiteY2" fmla="*/ 7049 h 14097"/>
                  <a:gd name="connsiteX3" fmla="*/ 7049 w 14192"/>
                  <a:gd name="connsiteY3" fmla="*/ 0 h 14097"/>
                  <a:gd name="connsiteX4" fmla="*/ 14192 w 14192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7AD487CA-8FBC-4540-AC49-97AE50C651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0D84CF57-47D1-43F3-A27F-4554C8874D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CBEE7FBD-98AD-4AD4-8928-24BF44632D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84FD382E-B389-4D8F-A55E-6DFA291F0E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98382AB7-ABEA-406A-BC9C-E929CB72CD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687410AC-739F-4AF0-B3F3-BA1EE2D846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297F7ECB-7025-4A18-B6C1-9A8F179D81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126284"/>
                <a:ext cx="14192" cy="14097"/>
              </a:xfrm>
              <a:custGeom>
                <a:avLst/>
                <a:gdLst>
                  <a:gd name="connsiteX0" fmla="*/ 14192 w 14192"/>
                  <a:gd name="connsiteY0" fmla="*/ 7049 h 14097"/>
                  <a:gd name="connsiteX1" fmla="*/ 7144 w 14192"/>
                  <a:gd name="connsiteY1" fmla="*/ 14097 h 14097"/>
                  <a:gd name="connsiteX2" fmla="*/ 0 w 14192"/>
                  <a:gd name="connsiteY2" fmla="*/ 7049 h 14097"/>
                  <a:gd name="connsiteX3" fmla="*/ 7049 w 14192"/>
                  <a:gd name="connsiteY3" fmla="*/ 0 h 14097"/>
                  <a:gd name="connsiteX4" fmla="*/ 14192 w 14192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E8BF277F-8AC7-4B9F-A748-658BC32F47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12628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3861EEE4-BFC2-47F9-B33D-2CF7EF91D1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6EDB4948-A661-493E-A726-89FD1604359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690295D3-F01C-40D4-AC18-38CDB597DD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DE279E4F-F139-423E-AF42-7C309EE9EE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12628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8 w 14097"/>
                  <a:gd name="connsiteY1" fmla="*/ 14097 h 14097"/>
                  <a:gd name="connsiteX2" fmla="*/ 0 w 14097"/>
                  <a:gd name="connsiteY2" fmla="*/ 7049 h 14097"/>
                  <a:gd name="connsiteX3" fmla="*/ 7048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BE503EF8-F0B7-4F0E-B82E-742BB8DB8E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8BF1F2E6-2E0A-4F5C-AF29-167B9214DE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185434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D465F6F4-1BA9-4F7B-9980-3571C7C5CC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18543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FFF3428D-3135-4073-AB27-8292AA4211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2EE4FAE5-DC40-43E2-BACB-84C2CCDA3A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97E1E565-91F8-469C-998D-413D4E3D00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7AADD30B-6564-45CD-A760-00AD0ED73C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18543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3B9ABBD5-5E76-4812-A4CF-2A8B16ADA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2F97912E-EDA5-4A75-A106-B25426BB663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244679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A8D15062-DCA7-43EE-AB75-CD9C80F379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244677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80EB5712-3433-46B4-A8DF-04A8D03E3E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6F3BFE28-EB41-4640-802B-FAA4F73787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203F4E0E-E3AE-4B10-B1BC-529CC3CD03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1B83F41D-7419-46EC-8C00-37127DC3AA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24467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9991303F-ED54-4483-97A9-3143D1CA72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0B99A87F-D826-40DC-B688-B209D5253B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303829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3CB798D6-E3C9-41B2-8F20-F0CF870681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9CF03CDA-070F-49AE-B37C-4D08A1BAD2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D4CBFC42-413D-4BC6-9BEA-078040C01E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24A02437-3BDD-4242-9C52-0DB006A35E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7209D1D0-DC11-43F3-8050-D8C01D3B62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8A37369D-62F1-4A67-B1A1-658CBED41D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68CD3744-B811-40BE-B10F-4D5B1AA938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363074"/>
                <a:ext cx="14192" cy="14097"/>
              </a:xfrm>
              <a:custGeom>
                <a:avLst/>
                <a:gdLst>
                  <a:gd name="connsiteX0" fmla="*/ 14192 w 14192"/>
                  <a:gd name="connsiteY0" fmla="*/ 7048 h 14097"/>
                  <a:gd name="connsiteX1" fmla="*/ 7144 w 14192"/>
                  <a:gd name="connsiteY1" fmla="*/ 14097 h 14097"/>
                  <a:gd name="connsiteX2" fmla="*/ 0 w 14192"/>
                  <a:gd name="connsiteY2" fmla="*/ 7048 h 14097"/>
                  <a:gd name="connsiteX3" fmla="*/ 7049 w 14192"/>
                  <a:gd name="connsiteY3" fmla="*/ 0 h 14097"/>
                  <a:gd name="connsiteX4" fmla="*/ 14192 w 14192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3048B8EA-2CD0-40CF-B570-BD99E0F77C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36307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2D8EA840-350B-405A-A1BB-40D93A00ED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6BFAC7FE-90ED-4400-9E88-D3EB802CF4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F8A49AFF-4D6A-4290-A811-6ADBC2A2A5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A5267CD0-3312-488A-ADC9-2A215FC9B5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363074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8 w 14097"/>
                  <a:gd name="connsiteY1" fmla="*/ 14097 h 14097"/>
                  <a:gd name="connsiteX2" fmla="*/ 0 w 14097"/>
                  <a:gd name="connsiteY2" fmla="*/ 7048 h 14097"/>
                  <a:gd name="connsiteX3" fmla="*/ 7048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734AF3AE-4171-471C-AFDE-0A4B563D95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9761283D-6867-470C-85BB-833A5997B7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422225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232907EC-87D6-4A76-97C7-ED83798B87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9AE06A14-FDDB-4888-9F8A-C027B6FC7A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408FBBF8-91F0-43DF-84FE-8585BD4C01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40F8B312-3204-4812-9CED-599503CC06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B3163C36-49A9-42CD-84AB-945A548107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C737819E-C741-419C-8B07-6CBF226F4A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86094C82-164A-490B-A711-CBC5914A79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6953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B97614F7-51E5-4AEF-B768-8C452874D2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B6227872-28BD-445D-96AD-EF00622F89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9 w 14096"/>
                  <a:gd name="connsiteY1" fmla="*/ 14097 h 14097"/>
                  <a:gd name="connsiteX2" fmla="*/ 0 w 14096"/>
                  <a:gd name="connsiteY2" fmla="*/ 7049 h 14097"/>
                  <a:gd name="connsiteX3" fmla="*/ 6953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C1DC2CF0-2FA0-43FC-9509-0C6DB072B6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9795B481-57FF-4E8E-83AA-E5D2E3E2F7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6953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148378AF-5FAD-46E5-9709-EA405E6749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A673CCD4-0D19-45A5-A1E8-0C6F8E2C41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126281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EE686E15-638D-450E-BD41-9EEC16695B9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19970629-2923-493A-A315-FA7EDF1312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D8839461-CBD3-4A9A-BBCF-09A8835874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06ACA65A-A638-4499-9A58-4BBB2D8502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1E2A7DEF-7652-4468-8E3F-6FF0C0A9F9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126283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B20F00C4-6808-4F91-8495-A7C27E49A1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185433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4254291C-CB21-424F-AF32-0C70F16421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C6D37468-BE92-4741-86A9-1417F2AA43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2A361414-EF46-4101-B08C-BA761D10D3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62B99449-370E-4EEE-9DB6-159197F278F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FAA977E9-699A-4D73-B0CF-CE0C4EB20C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185432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9EDD115C-F555-4352-B8FB-C7F9829FAA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244676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9454379A-04D7-4413-8E59-262DB6BCD1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8E65F25A-79A5-4F0D-A340-475979F28C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838E1E5B-3968-49BD-843C-C8C0F44C6E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94CA466D-7602-4464-BAB2-071A59F8A9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4A1357E7-09DA-4B68-A637-F277764E94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24467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1EFCA436-DAC9-4B9E-82BE-E0DE3F5C8A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FA482722-F397-4F01-97DD-D018FE6378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5CF6C289-6A1B-4031-84CC-4DA52D08ED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42F190D1-D9E1-46D5-A212-6560B860B6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08ADD086-4DD1-4EBA-BC75-CD93AE4D44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75A280D7-478F-468E-9644-B09B8FDEB7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C9BE9354-BB23-458F-9AE3-DD8AC4F1E6E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36307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861A354D-F521-44EF-9140-7393D26D2E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C76B3340-3BF4-4FB9-B7FA-751617C73B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C802BF6D-7C7F-41BF-B0CA-C5E6AFABB3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712FB0EF-009B-4384-BD25-D3C6EBCC97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922F2BA9-9373-465D-8F24-F58DB9B1B7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363074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8 w 14096"/>
                  <a:gd name="connsiteY1" fmla="*/ 14097 h 14097"/>
                  <a:gd name="connsiteX2" fmla="*/ 0 w 14096"/>
                  <a:gd name="connsiteY2" fmla="*/ 7048 h 14097"/>
                  <a:gd name="connsiteX3" fmla="*/ 7048 w 14096"/>
                  <a:gd name="connsiteY3" fmla="*/ 0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4FAD72B3-1B8B-4B05-B201-419A776FB7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AC81E68B-1417-445D-9B51-60A0F91E5B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7D5A9E27-E07F-4466-9021-D25D85CDC9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CF5DC41D-2B9C-4659-9F3E-C3A2BDE8BC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5AA3263F-DADF-4BDD-82AC-F44BC4FE0F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8999662B-626A-4D98-920C-CDA407F83B5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42222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D6C410A6-2F1A-4222-8D50-2781C5D7E5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481374"/>
                <a:ext cx="14192" cy="14096"/>
              </a:xfrm>
              <a:custGeom>
                <a:avLst/>
                <a:gdLst>
                  <a:gd name="connsiteX0" fmla="*/ 14192 w 14192"/>
                  <a:gd name="connsiteY0" fmla="*/ 7049 h 14096"/>
                  <a:gd name="connsiteX1" fmla="*/ 7144 w 14192"/>
                  <a:gd name="connsiteY1" fmla="*/ 14097 h 14096"/>
                  <a:gd name="connsiteX2" fmla="*/ 0 w 14192"/>
                  <a:gd name="connsiteY2" fmla="*/ 7049 h 14096"/>
                  <a:gd name="connsiteX3" fmla="*/ 7049 w 14192"/>
                  <a:gd name="connsiteY3" fmla="*/ 0 h 14096"/>
                  <a:gd name="connsiteX4" fmla="*/ 14192 w 14192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1049"/>
                      <a:pt x="0" y="7049"/>
                    </a:cubicBezTo>
                    <a:cubicBezTo>
                      <a:pt x="0" y="3048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9221CD39-A736-45F1-92AA-8533C1D277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48137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B3025FBC-7A41-410A-AC63-DD483277D2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09A5D562-F236-406C-A6FF-163F8FE290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98086E1B-8B11-4A2D-BB70-33C51E4762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7B908F0B-B32A-46B3-8587-82EC271B8C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48137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B2687ECF-D561-41B0-AD3C-7F627A412B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F7F6218A-89E1-41D8-8C8C-6CF0F70F50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54062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CAFE4E14-C851-4334-9F44-DFD70DD46D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540620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9 w 14097"/>
                  <a:gd name="connsiteY1" fmla="*/ 14097 h 14097"/>
                  <a:gd name="connsiteX2" fmla="*/ 0 w 14097"/>
                  <a:gd name="connsiteY2" fmla="*/ 7048 h 14097"/>
                  <a:gd name="connsiteX3" fmla="*/ 7049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7011BCD2-D4B9-4726-8FF7-FF4B12983A9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D21E20DA-52FD-41FC-AB37-5468D9F208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69EB0F03-97F9-4207-9552-FD5F92185E2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F1675131-367D-4E22-8170-BE1BCA565B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540620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9 w 14097"/>
                  <a:gd name="connsiteY1" fmla="*/ 14097 h 14097"/>
                  <a:gd name="connsiteX2" fmla="*/ 0 w 14097"/>
                  <a:gd name="connsiteY2" fmla="*/ 7048 h 14097"/>
                  <a:gd name="connsiteX3" fmla="*/ 7049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8CA3664D-20A4-4FCC-9CD3-E7A452C5B4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A9515CFE-D1C5-4594-A572-DB2235C694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59977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DCFB6755-EA85-4DA9-A570-59F500E95F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59977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824F6828-D6CE-44D4-BF48-6FA7F58862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97E302B6-BC6F-4DF5-B1FA-3BEE992671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42327E29-F07F-4C06-A1E3-19EBCABEE3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1FF70127-1DB3-4507-ABD4-BE6242907A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59977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9655D743-D6D1-4AAF-8644-B7B6053308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AEB3D1EA-07D1-4406-BF5A-AEA41D7D21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7" y="3659014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0DFB99DC-1A5F-455D-9AD5-B84298D1CB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2" y="3659014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30CD14F4-787A-4CB1-87CB-FD4A288166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2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A23CE74A-BDFD-4B56-84CA-734581FCF2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9E4FE61F-77E6-40E1-97B9-2B88B7CE9C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3C5471DE-7760-4942-9752-D8676B2BED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659014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AFC6266D-DA02-4614-88F2-7077DCC291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AE1A43A2-78D9-4279-B715-FED7BD949D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9" y="3718165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A2B18DEA-1741-42E2-9097-7B5DE00183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4" y="371816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A78E9B74-5DCA-4B60-89A6-2B3A85E24A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4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057B4547-96DD-4BA0-994D-C76DE93AD3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9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30454D66-4E7A-44FE-9822-3D34133AB3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9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29051627-5724-440D-8B81-D4F83BE986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71816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38507626-34D1-4BBF-B9EF-BDE8BBBFD6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5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209CB8E9-BC41-4D95-B65F-8285256ADF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40" y="377741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FB597DBE-D5A0-45B1-A659-8452BF04AB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5" y="377741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053D2250-26AE-4ED4-8644-0A23D1CBCC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6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932173CC-8796-4913-BFB5-DEABBA8553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83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79FC0C90-AECD-45F4-8BAD-CA3DAC393C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35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9475113E-1AC5-4621-A394-9D0657FC01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82" y="377741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EF8491AB-6DD8-4293-B4D7-550388F1BB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31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1851A60B-8BBD-4C38-9143-0AF1DC7836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481374"/>
                <a:ext cx="14097" cy="14096"/>
              </a:xfrm>
              <a:custGeom>
                <a:avLst/>
                <a:gdLst>
                  <a:gd name="connsiteX0" fmla="*/ 14097 w 14097"/>
                  <a:gd name="connsiteY0" fmla="*/ 7049 h 14096"/>
                  <a:gd name="connsiteX1" fmla="*/ 7049 w 14097"/>
                  <a:gd name="connsiteY1" fmla="*/ 14097 h 14096"/>
                  <a:gd name="connsiteX2" fmla="*/ 0 w 14097"/>
                  <a:gd name="connsiteY2" fmla="*/ 7049 h 14096"/>
                  <a:gd name="connsiteX3" fmla="*/ 7049 w 14097"/>
                  <a:gd name="connsiteY3" fmla="*/ 0 h 14096"/>
                  <a:gd name="connsiteX4" fmla="*/ 14097 w 14097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B9810BA7-727E-4871-A866-A0CD5EE6CD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E2252C24-7565-4F9E-81B7-F0385F30CB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9 w 14096"/>
                  <a:gd name="connsiteY1" fmla="*/ 14097 h 14096"/>
                  <a:gd name="connsiteX2" fmla="*/ 0 w 14096"/>
                  <a:gd name="connsiteY2" fmla="*/ 7049 h 14096"/>
                  <a:gd name="connsiteX3" fmla="*/ 7049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91095F58-4C7C-4261-AF74-4C8BEA99F8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A79FED60-FFC3-4420-BB54-25D7E3D20C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1B619CEC-F915-4E63-AF98-E4212F9F66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481373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03FBB620-A91A-4FF4-B380-DC4FEC600F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540622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912F7E0D-8362-4060-BB77-EC596B279A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54062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4F11F9EE-F36A-4206-AE5B-60825B153B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5406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F342A80B-ACB4-4C6F-8250-212611A28B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54062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D4EC40C9-93C0-498E-A05D-17EF46BB9B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54063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E42CF2F2-4895-495A-B10B-EE6C93BDBD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540631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8 w 14096"/>
                  <a:gd name="connsiteY1" fmla="*/ 14097 h 14097"/>
                  <a:gd name="connsiteX2" fmla="*/ 0 w 14096"/>
                  <a:gd name="connsiteY2" fmla="*/ 7048 h 14097"/>
                  <a:gd name="connsiteX3" fmla="*/ 7048 w 14096"/>
                  <a:gd name="connsiteY3" fmla="*/ 0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2AFEDFDC-CB51-46B4-8294-26B55F973A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599781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AD19ED5F-B560-4366-AD14-9EC71C7ED6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42E95D3F-2E55-4021-9D6F-B6E7224C9B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F45660DB-2DA2-4937-B362-69FA55D2B5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FA488514-5D26-42FF-BD81-E9F2E1DE36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59978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421E4366-604D-4893-BE4C-08D448A06C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599782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9128E702-7B78-4B59-BAB4-530DF53A86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659026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97456D98-32F2-4486-81EE-5CBDC51379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F3173B06-C53D-4E52-B3D3-7D10BB963E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A5E08649-A0F1-4F92-9B1A-23DD0768E2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0386755E-BD00-42F5-8AFD-3FE177FD6E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38479D89-3237-4F5A-9785-2F84E973FC5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F86502C8-2734-48E5-9834-A8435644CD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718177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CEA77AA6-BB37-4CE8-9E75-DB4F595BA2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CF79F8C8-5618-4880-A26B-8310380F0E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880EE80C-A78F-4B21-985E-50CACEF2EB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0EDC8879-9797-42E5-AB8E-E36229BF3F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718172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1B37764D-AF04-4F2C-81D9-5EFA3E5C02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71817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31C6105B-1E1B-4444-A6E5-5B157F3C16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2" y="3777419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559B4EC8-EFFF-4DCA-AAB8-26AF6679DE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2" y="377741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ED93E274-9D58-4EC9-80D4-33D9D3A090C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8" y="377741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6E5616A1-0B5F-4D6D-910E-792B393B336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4" y="3777383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BDD0D9C8-A2E7-4C95-BBC5-5E2D62D670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87" y="377742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509401FA-7222-4A17-828C-1729888E93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24" y="377742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34" name="Graphic 4">
              <a:extLst>
                <a:ext uri="{FF2B5EF4-FFF2-40B4-BE49-F238E27FC236}">
                  <a16:creationId xmlns:a16="http://schemas.microsoft.com/office/drawing/2014/main" id="{7B025375-9B31-46A6-87EC-BA8E94E678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0154385" y="4452524"/>
              <a:ext cx="1443404" cy="1443428"/>
              <a:chOff x="5734037" y="3067039"/>
              <a:chExt cx="724483" cy="724489"/>
            </a:xfrm>
            <a:grpFill/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454AFC84-3FCF-4783-9CE6-BE7BCF5CB7D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067039"/>
                <a:ext cx="14192" cy="14097"/>
              </a:xfrm>
              <a:custGeom>
                <a:avLst/>
                <a:gdLst>
                  <a:gd name="connsiteX0" fmla="*/ 14192 w 14192"/>
                  <a:gd name="connsiteY0" fmla="*/ 7049 h 14097"/>
                  <a:gd name="connsiteX1" fmla="*/ 7144 w 14192"/>
                  <a:gd name="connsiteY1" fmla="*/ 14097 h 14097"/>
                  <a:gd name="connsiteX2" fmla="*/ 0 w 14192"/>
                  <a:gd name="connsiteY2" fmla="*/ 7049 h 14097"/>
                  <a:gd name="connsiteX3" fmla="*/ 7049 w 14192"/>
                  <a:gd name="connsiteY3" fmla="*/ 0 h 14097"/>
                  <a:gd name="connsiteX4" fmla="*/ 14192 w 14192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EEC3B2D5-1605-4334-8CC6-33D5D53E7F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893286B7-109A-47DD-BD18-3A8E2FCDF5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A6E4611D-D180-45CC-95F3-4D780BF21A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075D9DF6-64E6-48A9-89BE-1AEDF3DBA2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A77E91B6-62FE-4219-8648-2FA062EE04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05794AA-8ED8-4FEB-B9E2-3D68295520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0CEF7D50-E12D-4F46-9B10-16E903FB7F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126284"/>
                <a:ext cx="14192" cy="14097"/>
              </a:xfrm>
              <a:custGeom>
                <a:avLst/>
                <a:gdLst>
                  <a:gd name="connsiteX0" fmla="*/ 14192 w 14192"/>
                  <a:gd name="connsiteY0" fmla="*/ 7049 h 14097"/>
                  <a:gd name="connsiteX1" fmla="*/ 7144 w 14192"/>
                  <a:gd name="connsiteY1" fmla="*/ 14097 h 14097"/>
                  <a:gd name="connsiteX2" fmla="*/ 0 w 14192"/>
                  <a:gd name="connsiteY2" fmla="*/ 7049 h 14097"/>
                  <a:gd name="connsiteX3" fmla="*/ 7049 w 14192"/>
                  <a:gd name="connsiteY3" fmla="*/ 0 h 14097"/>
                  <a:gd name="connsiteX4" fmla="*/ 14192 w 14192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4D885088-5CE2-4ABB-AC5F-8E295C63A4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12628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7F9B5BB-81CC-442B-B607-5F084799EE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1CC6AB35-BB47-42CE-9492-77B57C3613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E13E089E-A0F7-4B85-BFEF-EABBF38248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9306C271-11BD-4ACA-99FC-BC847B6ABD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12628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8 w 14097"/>
                  <a:gd name="connsiteY1" fmla="*/ 14097 h 14097"/>
                  <a:gd name="connsiteX2" fmla="*/ 0 w 14097"/>
                  <a:gd name="connsiteY2" fmla="*/ 7049 h 14097"/>
                  <a:gd name="connsiteX3" fmla="*/ 7048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A51C39C2-B68B-4FB3-AF93-3B6EFC5EB8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D19A9E62-BA64-414F-9053-428828BD4F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185434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90F1A2A5-D670-4734-B018-570175184E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18543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D896E20F-D59A-4E5C-AAC2-ED79FCAC3C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B3B49622-0DD4-4378-A974-3EC752B2DE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8BF83D4D-5E95-4F61-8A1C-624625209F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B270157-AA6D-4EE4-9506-368F8C97C6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18543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94DA0BEE-AE9D-4CE8-B249-C229E628E8F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AD089CCA-7A85-405E-9AF7-96F814E3B8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244679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5E30352E-9DBA-4777-A093-B6F3D60607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244677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264C5F14-2A45-42AA-948A-6C7D19578F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B3CF5D72-A8B6-4A2B-8F09-46F06C3B96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8D32D7ED-2507-43E0-BCA0-69F1D92198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6029896F-72B5-4FBB-98D7-A4A6B7A8EB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24467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C735037E-DA25-4564-960C-F744D00E1C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975717CD-2FAA-46E2-825A-5A409DC36D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303829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9ABAD2C5-9937-47FF-9A17-132CEA54C7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5319C0FD-333B-49B2-B54F-959084B1C6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A3F88462-C743-4DF3-9A31-09108B3DD2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5A47CC3C-9310-422C-8AF8-CF56E286B3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64CBAB0F-DFA6-4370-AF0D-EAEA0DA18E4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CB75D567-78A7-4986-B241-E03EB5B6A7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A6065FE5-5B5D-426F-A331-FFB91E483E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363074"/>
                <a:ext cx="14192" cy="14097"/>
              </a:xfrm>
              <a:custGeom>
                <a:avLst/>
                <a:gdLst>
                  <a:gd name="connsiteX0" fmla="*/ 14192 w 14192"/>
                  <a:gd name="connsiteY0" fmla="*/ 7048 h 14097"/>
                  <a:gd name="connsiteX1" fmla="*/ 7144 w 14192"/>
                  <a:gd name="connsiteY1" fmla="*/ 14097 h 14097"/>
                  <a:gd name="connsiteX2" fmla="*/ 0 w 14192"/>
                  <a:gd name="connsiteY2" fmla="*/ 7048 h 14097"/>
                  <a:gd name="connsiteX3" fmla="*/ 7049 w 14192"/>
                  <a:gd name="connsiteY3" fmla="*/ 0 h 14097"/>
                  <a:gd name="connsiteX4" fmla="*/ 14192 w 14192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8748863-F066-4C39-BA9E-951EA19F14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36307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2988B46B-EC58-4704-8960-75C617B2CE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3C8F94F3-22A8-4403-BAF4-DA1344D120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6144F6B6-FBD2-44C5-93F2-36FB060AB8E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FDFF1114-943E-4377-9482-AC35E9B91E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363074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8 w 14097"/>
                  <a:gd name="connsiteY1" fmla="*/ 14097 h 14097"/>
                  <a:gd name="connsiteX2" fmla="*/ 0 w 14097"/>
                  <a:gd name="connsiteY2" fmla="*/ 7048 h 14097"/>
                  <a:gd name="connsiteX3" fmla="*/ 7048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E29A169E-8860-41C6-B2BA-656C9E87F5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D1DA92F1-025A-41CC-892D-006269B6C0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422225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5B423574-AD0E-466C-A690-E3BF7ABCC0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C37E67DD-12D5-49FA-AE92-B1F4186329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3E085075-A03E-4D1C-A2BE-219D51E775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A552ECBE-4DF7-4004-80CB-33A3864DC1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BB1DFB18-112F-43BE-938F-949ACF4CE4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7107EA75-B66F-478F-A9A4-8BE4090A18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B032A1FF-0163-4F65-9627-3D0E330E79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6953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68F81DD7-3941-40F3-A5C5-1D25AD61E7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767D955C-E4A5-47E9-B07D-7C7FD8E395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9 w 14096"/>
                  <a:gd name="connsiteY1" fmla="*/ 14097 h 14097"/>
                  <a:gd name="connsiteX2" fmla="*/ 0 w 14096"/>
                  <a:gd name="connsiteY2" fmla="*/ 7049 h 14097"/>
                  <a:gd name="connsiteX3" fmla="*/ 6953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331DEA5B-7DF4-4F3E-B837-7388E6701C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F640D8A9-2845-4810-99AA-3464C47FBC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6953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C1AA428D-A610-40EA-926D-72664C6A3A1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088B6BF5-3A26-476D-AF79-46892B0AEB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126281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A0D38E94-BDA0-466A-866C-7D754B54B6F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2E4807B4-64BB-4BB1-A6C7-B9F8B78FE5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AB74427A-2B27-4328-8ECD-0166E61D8A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058C6F50-4093-4240-B613-EA20F73E29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41C2F64-B446-495C-B3ED-DA19115FD8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126283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DEDDACDA-D780-49ED-88B3-AC1E6CECD3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185433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3B6F340F-6BFF-4869-B569-850333B1C4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C4FC277F-1805-46F5-8D99-EE30A5FCD1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DE3D8861-A4CB-46F2-812C-4857D1E763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5C3AD847-D9CA-4EC5-890E-21244786F3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CA89CE44-4244-411C-A74F-1446D8BC13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185432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60E6026F-2714-4620-8EE9-3C55C2D6C2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244676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C0A828ED-45A9-4D69-975D-19CD36650C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970CBCD0-B8B7-483D-A17D-9351A1A47F4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8BDEF120-B9AE-44F5-B98D-937D9C9293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8C22314-7ABA-46AF-98F6-EA626787D8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8E57EC52-CDFD-4DC8-8C7F-DA76CBC94D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24467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2E44CDAD-CC81-4519-A934-3E75CB58F7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D7234B76-B5E7-497F-8C9A-BEADE7D2A5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D308AC98-72DE-4623-8351-5CDBA5F858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16BCA60F-A345-4A89-8E76-8F628DE249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B712711F-FF52-40E0-8B6D-7AB132EFBB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EBB99ABA-6734-4713-A9AA-6A0613DB3D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A8DBC39A-A841-4DAD-A5EE-BAD254A4FA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36307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E88E8002-19BD-4C58-ACEF-D092676D50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637DEA0B-D0C3-4386-B016-90120888104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1E085198-3B84-4E70-8004-5B739F0D07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1F8854E4-646B-4843-9429-2E68B3AE9A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D75E4420-1C5B-4C29-9622-F3DA7E0BFB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363074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8 w 14096"/>
                  <a:gd name="connsiteY1" fmla="*/ 14097 h 14097"/>
                  <a:gd name="connsiteX2" fmla="*/ 0 w 14096"/>
                  <a:gd name="connsiteY2" fmla="*/ 7048 h 14097"/>
                  <a:gd name="connsiteX3" fmla="*/ 7048 w 14096"/>
                  <a:gd name="connsiteY3" fmla="*/ 0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69099746-E839-480D-A294-3851848558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35C60C66-6A6A-42B6-82CE-9F5BCAD5FF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A85425DE-B5F8-4166-8F76-168A6E6F58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AF5E9558-8664-40E2-818A-C90536250A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620CC716-8E51-492E-95F3-7DF5778E85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87956267-D439-4A6C-8779-9864DDF69C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42222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E566625F-0177-4163-AAC6-DD5AA35254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481374"/>
                <a:ext cx="14192" cy="14096"/>
              </a:xfrm>
              <a:custGeom>
                <a:avLst/>
                <a:gdLst>
                  <a:gd name="connsiteX0" fmla="*/ 14192 w 14192"/>
                  <a:gd name="connsiteY0" fmla="*/ 7049 h 14096"/>
                  <a:gd name="connsiteX1" fmla="*/ 7144 w 14192"/>
                  <a:gd name="connsiteY1" fmla="*/ 14097 h 14096"/>
                  <a:gd name="connsiteX2" fmla="*/ 0 w 14192"/>
                  <a:gd name="connsiteY2" fmla="*/ 7049 h 14096"/>
                  <a:gd name="connsiteX3" fmla="*/ 7049 w 14192"/>
                  <a:gd name="connsiteY3" fmla="*/ 0 h 14096"/>
                  <a:gd name="connsiteX4" fmla="*/ 14192 w 14192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1049"/>
                      <a:pt x="0" y="7049"/>
                    </a:cubicBezTo>
                    <a:cubicBezTo>
                      <a:pt x="0" y="3048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01580694-1781-46F9-B2C4-76F4689BAD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48137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1635D9A5-51BC-49A2-9AE2-4C8147FC5E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B6D58AC8-F8B3-4C3D-AE9F-26677AE638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53CA316E-6515-47CF-9F53-7A0EE31AFA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F8E79866-F842-47A5-8D8C-0185FD69D0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48137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A1939D2F-E660-4CFF-BF9C-2146DD9CC1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3F048F16-4CC3-406C-93A3-3CEDF31C42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54062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BA5658A8-AB7B-409C-A206-50CDD5818C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540620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9 w 14097"/>
                  <a:gd name="connsiteY1" fmla="*/ 14097 h 14097"/>
                  <a:gd name="connsiteX2" fmla="*/ 0 w 14097"/>
                  <a:gd name="connsiteY2" fmla="*/ 7048 h 14097"/>
                  <a:gd name="connsiteX3" fmla="*/ 7049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1A4F8AC2-9FA1-4E5B-ACB2-661CAABFEE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6438DDE6-AE18-4B2A-92CE-57D6032A1C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19B002FA-1035-4DE8-8097-3675A4FB2E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699ADFD1-CBA1-4C59-A545-CA6EEAF2C4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540620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9 w 14097"/>
                  <a:gd name="connsiteY1" fmla="*/ 14097 h 14097"/>
                  <a:gd name="connsiteX2" fmla="*/ 0 w 14097"/>
                  <a:gd name="connsiteY2" fmla="*/ 7048 h 14097"/>
                  <a:gd name="connsiteX3" fmla="*/ 7049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85DDA6CB-B8BF-4E57-BF2E-5C880FAF87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6A8B2946-9D70-4DD4-B9B2-606E8F83A0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59977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C319A466-F3AE-4F1F-BD2F-77D9F148B0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59977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C6CF0A07-A757-404E-9880-5AF3D52DE4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DD3C2686-5B08-4159-865F-1B0A72E7EB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5AAB7354-0524-4F71-83F0-35FAFA9EED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C93C7EEE-727B-4A0D-AA01-3B0893F866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59977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7F98C909-0D3D-402C-86A1-9647DA57BA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29CF4616-0FC7-4D90-97D4-47F26C31BF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7" y="3659014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A5151952-7057-44BC-B171-EC280CDD30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2" y="3659014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0CC14CA9-836E-4131-9614-CC7AF80C7A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2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B9227461-A59A-437A-A371-0B3DD0510E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4564435B-AE59-45CC-A733-1D61AB9A5F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24964014-4F54-4767-B2A1-1E68A49A2E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659014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AB12DA42-BE2F-486C-A207-50F0B2A0D6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F35083CD-4EE4-48A6-BDE4-DCEB0CD087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9" y="3718165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2ACA69B4-304D-4E76-91E8-B824CC474C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4" y="371816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05FBB8B7-7087-4F0C-8A80-BA19FA3C59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4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708B546A-B18E-4E08-B52F-1F1FB4515C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9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4D083028-5844-4BA9-91D6-6066256F89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9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46BDB7B8-D976-4509-BB67-E960BEB6E3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71816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1F8D90CC-4AD0-49F4-B215-61FD0A2FE8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5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FA255F4C-2D85-48C3-A425-B1B090100A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40" y="377741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64D88F2F-ACB0-4172-BB9F-71ABC334DB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5" y="377741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6102F024-AF29-4883-BE6C-52EFD02071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6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809DB4B0-EDB8-4635-9A3D-B48E596585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83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BA4BB9B4-19AF-4964-8FDE-1C02C01F37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35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3466ACF5-678D-47AC-A8E1-250FBEA6E5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82" y="377741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CF4BE354-56F1-4CC0-ABC3-CFA2255599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31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1FF6AB4A-7E14-48F4-B58E-D3BCD7F552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481374"/>
                <a:ext cx="14097" cy="14096"/>
              </a:xfrm>
              <a:custGeom>
                <a:avLst/>
                <a:gdLst>
                  <a:gd name="connsiteX0" fmla="*/ 14097 w 14097"/>
                  <a:gd name="connsiteY0" fmla="*/ 7049 h 14096"/>
                  <a:gd name="connsiteX1" fmla="*/ 7049 w 14097"/>
                  <a:gd name="connsiteY1" fmla="*/ 14097 h 14096"/>
                  <a:gd name="connsiteX2" fmla="*/ 0 w 14097"/>
                  <a:gd name="connsiteY2" fmla="*/ 7049 h 14096"/>
                  <a:gd name="connsiteX3" fmla="*/ 7049 w 14097"/>
                  <a:gd name="connsiteY3" fmla="*/ 0 h 14096"/>
                  <a:gd name="connsiteX4" fmla="*/ 14097 w 14097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826A8026-2DFD-4691-81ED-CF8C6C8101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DCBE85A3-D478-4EBF-A094-768EDE80E0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9 w 14096"/>
                  <a:gd name="connsiteY1" fmla="*/ 14097 h 14096"/>
                  <a:gd name="connsiteX2" fmla="*/ 0 w 14096"/>
                  <a:gd name="connsiteY2" fmla="*/ 7049 h 14096"/>
                  <a:gd name="connsiteX3" fmla="*/ 7049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9B03629E-D0C6-47D9-9E55-FB00BFBAD0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7ECA1C99-3F19-4C93-9683-CDDBE2840F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6E53F2EA-BC30-4BEC-BBA5-FF485FD8B6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481373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4FE941FB-7EBE-489D-B1D8-06BC9E2F78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540622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4FCECFFB-D979-4814-99CC-B8C0CCE047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54062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5218BC88-1436-4861-9108-ED5C49172D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5406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7C43492A-8ADB-4CDA-976F-F9159DE140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54062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448A8C4E-CD2B-4E83-895D-6B1071C5E9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54063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2315E315-11E8-4514-BE71-EEA42E2372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540631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8 w 14096"/>
                  <a:gd name="connsiteY1" fmla="*/ 14097 h 14097"/>
                  <a:gd name="connsiteX2" fmla="*/ 0 w 14096"/>
                  <a:gd name="connsiteY2" fmla="*/ 7048 h 14097"/>
                  <a:gd name="connsiteX3" fmla="*/ 7048 w 14096"/>
                  <a:gd name="connsiteY3" fmla="*/ 0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26C36A72-5D83-400B-9DC6-D6A4F7D365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599781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DF388598-6DD8-4B12-8DBD-1F8933348E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42ADD8C0-C6F0-46A9-8D78-B6026B55BD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B5CC1749-FD2F-40FD-AA5A-CAFE9C6E2F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38F5A197-D6C9-4BDB-A9DE-7FFE84B351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59978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0B6C64F3-7126-4337-9067-15A64EF535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599782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5A902BCF-C9BF-4566-AC1E-1E91502F2B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659026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09B1FBFF-C965-462A-9B34-D01689CAFE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C13CFECF-7502-40A2-92A6-3DBC74DF93C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01280C84-683C-4088-8E3C-8A98A6749E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3747508C-3AE5-4D8D-A086-A46FDBEDEE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EEC02501-119D-4C07-AB8C-A131B125B1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8F899201-EDD3-4F1A-89A6-345290E70E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718177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225488C2-1481-42C0-AE4D-4052F7EFF7F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84F224FC-B0FB-4A2E-A9BD-0F7CFB241D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D04F68AF-F37B-4407-8471-E549ADCFAA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6030291B-8F7B-4D02-A35F-561C0DAA8A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718172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3E961417-D5BB-4D51-8FD8-3402284256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71817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133EAFF3-FE9C-4606-89F9-19982C0FE9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2" y="3777419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01882DC7-070C-47B0-B378-FA112A6CAC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2" y="377741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BDF1B4B0-0A75-4538-A610-7272090817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8" y="377741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6E4AD28E-F206-45E2-9B00-A2E68FFB43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4" y="3777383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735023C8-4EFD-461A-8FFD-C780358566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87" y="377742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7FFEB6B5-C11C-4B5F-BCC4-C86C5659E6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24" y="377742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pic>
        <p:nvPicPr>
          <p:cNvPr id="5" name="Afbeelding 4">
            <a:extLst>
              <a:ext uri="{FF2B5EF4-FFF2-40B4-BE49-F238E27FC236}">
                <a16:creationId xmlns:a16="http://schemas.microsoft.com/office/drawing/2014/main" id="{E9734EC4-975A-43D4-A7F3-BD27AF833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418" y="3429001"/>
            <a:ext cx="4273101" cy="236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5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3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214" name="Freeform: Shape 71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5" name="Freeform: Shape 72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6" name="Freeform: Shape 73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7" name="Freeform: Shape 74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8" name="Freeform: Shape 75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219" name="Oval 77">
            <a:extLst>
              <a:ext uri="{FF2B5EF4-FFF2-40B4-BE49-F238E27FC236}">
                <a16:creationId xmlns:a16="http://schemas.microsoft.com/office/drawing/2014/main" id="{104332FF-8349-42A5-B5C8-5EE3825CE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220" name="Rectangle 79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905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127DFB-C963-4BCA-B32C-7CE6DEACF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750" y="603537"/>
            <a:ext cx="4150804" cy="14310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b="1" dirty="0">
                <a:solidFill>
                  <a:schemeClr val="accent3"/>
                </a:solidFill>
              </a:rPr>
              <a:t>Programma van 5-3-2021</a:t>
            </a:r>
          </a:p>
        </p:txBody>
      </p:sp>
      <p:pic>
        <p:nvPicPr>
          <p:cNvPr id="1026" name="Picture 2" descr="Circulaire stad kenmerkt zich door kleinschaligheid – Gebiedsontwikkeling.nu">
            <a:extLst>
              <a:ext uri="{FF2B5EF4-FFF2-40B4-BE49-F238E27FC236}">
                <a16:creationId xmlns:a16="http://schemas.microsoft.com/office/drawing/2014/main" id="{B6BFEBB5-8DF7-42B2-B3C8-DDD9B19FE6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5" r="33515" b="1"/>
          <a:stretch/>
        </p:blipFill>
        <p:spPr bwMode="auto">
          <a:xfrm>
            <a:off x="1745307" y="2212356"/>
            <a:ext cx="3217333" cy="321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21" name="Graphic 38">
            <a:extLst>
              <a:ext uri="{FF2B5EF4-FFF2-40B4-BE49-F238E27FC236}">
                <a16:creationId xmlns:a16="http://schemas.microsoft.com/office/drawing/2014/main" id="{81BD5961-0F42-4962-9733-6F5C6D1DD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96583" y="2533412"/>
            <a:ext cx="1910252" cy="709660"/>
            <a:chOff x="2267504" y="2540250"/>
            <a:chExt cx="1990951" cy="739640"/>
          </a:xfrm>
          <a:solidFill>
            <a:schemeClr val="tx2"/>
          </a:solidFill>
        </p:grpSpPr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77DBFCE-421C-448D-BDEC-87B2A63E6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2" name="Freeform: Shape 83">
              <a:extLst>
                <a:ext uri="{FF2B5EF4-FFF2-40B4-BE49-F238E27FC236}">
                  <a16:creationId xmlns:a16="http://schemas.microsoft.com/office/drawing/2014/main" id="{48354B52-C962-453E-A165-83A1CDA97B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223" name="Group 85">
            <a:extLst>
              <a:ext uri="{FF2B5EF4-FFF2-40B4-BE49-F238E27FC236}">
                <a16:creationId xmlns:a16="http://schemas.microsoft.com/office/drawing/2014/main" id="{A6DDA534-C87C-457B-A8D4-2E01B5497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05795" y="5289458"/>
            <a:ext cx="1640978" cy="1568550"/>
            <a:chOff x="3121343" y="4864099"/>
            <a:chExt cx="2085971" cy="1993901"/>
          </a:xfrm>
          <a:solidFill>
            <a:schemeClr val="tx1"/>
          </a:solidFill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8B6B2D6A-AC91-48DF-9D3B-66A73340F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38556" y="4981312"/>
              <a:ext cx="442726" cy="44272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224" name="Freeform: Shape 87">
              <a:extLst>
                <a:ext uri="{FF2B5EF4-FFF2-40B4-BE49-F238E27FC236}">
                  <a16:creationId xmlns:a16="http://schemas.microsoft.com/office/drawing/2014/main" id="{FF11EA9A-4CE3-4945-AD28-762CE8C572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28809" y="4871565"/>
              <a:ext cx="902626" cy="902626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5F72145-93EF-4DDF-AFE8-E3E9B492E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21343" y="4864099"/>
              <a:ext cx="1152732" cy="1152732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225" name="Freeform: Shape 89">
              <a:extLst>
                <a:ext uri="{FF2B5EF4-FFF2-40B4-BE49-F238E27FC236}">
                  <a16:creationId xmlns:a16="http://schemas.microsoft.com/office/drawing/2014/main" id="{7F8EAB71-8BF5-4FA0-B2AF-3FB855D389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52324" y="4894707"/>
              <a:ext cx="1321462" cy="1321838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B78A2ED-E49A-45B2-BBB7-61ECAD27EA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15037" y="4957793"/>
              <a:ext cx="1428975" cy="1428975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226" name="Freeform: Shape 91">
              <a:extLst>
                <a:ext uri="{FF2B5EF4-FFF2-40B4-BE49-F238E27FC236}">
                  <a16:creationId xmlns:a16="http://schemas.microsoft.com/office/drawing/2014/main" id="{71D7E95C-F230-428B-8BBA-A1B0A4B8B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301642" y="5044398"/>
              <a:ext cx="1490195" cy="1490195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227" name="Freeform: Shape 92">
              <a:extLst>
                <a:ext uri="{FF2B5EF4-FFF2-40B4-BE49-F238E27FC236}">
                  <a16:creationId xmlns:a16="http://schemas.microsoft.com/office/drawing/2014/main" id="{0A670EDF-AA75-4F70-86B5-3F82565978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09523" y="5152279"/>
              <a:ext cx="1509607" cy="1509607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228" name="Freeform: Shape 93">
              <a:extLst>
                <a:ext uri="{FF2B5EF4-FFF2-40B4-BE49-F238E27FC236}">
                  <a16:creationId xmlns:a16="http://schemas.microsoft.com/office/drawing/2014/main" id="{0A334E92-AEF2-4AD3-9363-D3A0100ED4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38685" y="5279576"/>
              <a:ext cx="1488326" cy="1490192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229" name="Freeform: Shape 94">
              <a:extLst>
                <a:ext uri="{FF2B5EF4-FFF2-40B4-BE49-F238E27FC236}">
                  <a16:creationId xmlns:a16="http://schemas.microsoft.com/office/drawing/2014/main" id="{58450097-D3EF-481E-BEE0-805CA19BF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83896" y="5426652"/>
              <a:ext cx="1429720" cy="1429720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230" name="Freeform: Shape 95">
              <a:extLst>
                <a:ext uri="{FF2B5EF4-FFF2-40B4-BE49-F238E27FC236}">
                  <a16:creationId xmlns:a16="http://schemas.microsoft.com/office/drawing/2014/main" id="{530E6FEF-A4DC-4CC4-85FC-51AF883F53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01021" y="5597624"/>
              <a:ext cx="1275308" cy="1260376"/>
            </a:xfrm>
            <a:custGeom>
              <a:avLst/>
              <a:gdLst>
                <a:gd name="connsiteX0" fmla="*/ 1260376 w 1275308"/>
                <a:gd name="connsiteY0" fmla="*/ 0 h 1260376"/>
                <a:gd name="connsiteX1" fmla="*/ 1275308 w 1275308"/>
                <a:gd name="connsiteY1" fmla="*/ 52634 h 1260376"/>
                <a:gd name="connsiteX2" fmla="*/ 67566 w 1275308"/>
                <a:gd name="connsiteY2" fmla="*/ 1260376 h 1260376"/>
                <a:gd name="connsiteX3" fmla="*/ 0 w 1275308"/>
                <a:gd name="connsiteY3" fmla="*/ 1260376 h 126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5308" h="1260376">
                  <a:moveTo>
                    <a:pt x="1260376" y="0"/>
                  </a:moveTo>
                  <a:cubicBezTo>
                    <a:pt x="1265977" y="17174"/>
                    <a:pt x="1270829" y="34716"/>
                    <a:pt x="1275308" y="52634"/>
                  </a:cubicBezTo>
                  <a:lnTo>
                    <a:pt x="67566" y="1260376"/>
                  </a:lnTo>
                  <a:lnTo>
                    <a:pt x="0" y="1260376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231" name="Freeform: Shape 96">
              <a:extLst>
                <a:ext uri="{FF2B5EF4-FFF2-40B4-BE49-F238E27FC236}">
                  <a16:creationId xmlns:a16="http://schemas.microsoft.com/office/drawing/2014/main" id="{8FA595BD-2D2F-4953-907B-9B017A21F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41456" y="5797338"/>
              <a:ext cx="1065858" cy="1060662"/>
            </a:xfrm>
            <a:custGeom>
              <a:avLst/>
              <a:gdLst>
                <a:gd name="connsiteX0" fmla="*/ 1061006 w 1065858"/>
                <a:gd name="connsiteY0" fmla="*/ 0 h 1060662"/>
                <a:gd name="connsiteX1" fmla="*/ 1065858 w 1065858"/>
                <a:gd name="connsiteY1" fmla="*/ 62342 h 1060662"/>
                <a:gd name="connsiteX2" fmla="*/ 67196 w 1065858"/>
                <a:gd name="connsiteY2" fmla="*/ 1060662 h 1060662"/>
                <a:gd name="connsiteX3" fmla="*/ 0 w 1065858"/>
                <a:gd name="connsiteY3" fmla="*/ 1060662 h 1060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5858" h="1060662">
                  <a:moveTo>
                    <a:pt x="1061006" y="0"/>
                  </a:moveTo>
                  <a:cubicBezTo>
                    <a:pt x="1063248" y="20905"/>
                    <a:pt x="1064741" y="41809"/>
                    <a:pt x="1065858" y="62342"/>
                  </a:cubicBezTo>
                  <a:lnTo>
                    <a:pt x="67196" y="1060662"/>
                  </a:lnTo>
                  <a:lnTo>
                    <a:pt x="0" y="1060662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232" name="Freeform: Shape 97">
              <a:extLst>
                <a:ext uri="{FF2B5EF4-FFF2-40B4-BE49-F238E27FC236}">
                  <a16:creationId xmlns:a16="http://schemas.microsoft.com/office/drawing/2014/main" id="{D2CB18FC-DB17-4CCA-8099-BFA281A85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1830" y="6039978"/>
              <a:ext cx="818022" cy="818022"/>
            </a:xfrm>
            <a:custGeom>
              <a:avLst/>
              <a:gdLst>
                <a:gd name="connsiteX0" fmla="*/ 818022 w 818022"/>
                <a:gd name="connsiteY0" fmla="*/ 0 h 818022"/>
                <a:gd name="connsiteX1" fmla="*/ 804584 w 818022"/>
                <a:gd name="connsiteY1" fmla="*/ 80632 h 818022"/>
                <a:gd name="connsiteX2" fmla="*/ 67190 w 818022"/>
                <a:gd name="connsiteY2" fmla="*/ 818022 h 818022"/>
                <a:gd name="connsiteX3" fmla="*/ 0 w 818022"/>
                <a:gd name="connsiteY3" fmla="*/ 818022 h 818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022" h="818022">
                  <a:moveTo>
                    <a:pt x="818022" y="0"/>
                  </a:moveTo>
                  <a:cubicBezTo>
                    <a:pt x="814660" y="27250"/>
                    <a:pt x="810180" y="53755"/>
                    <a:pt x="804584" y="80632"/>
                  </a:cubicBezTo>
                  <a:lnTo>
                    <a:pt x="67190" y="818022"/>
                  </a:lnTo>
                  <a:lnTo>
                    <a:pt x="0" y="818022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233" name="Freeform: Shape 98">
              <a:extLst>
                <a:ext uri="{FF2B5EF4-FFF2-40B4-BE49-F238E27FC236}">
                  <a16:creationId xmlns:a16="http://schemas.microsoft.com/office/drawing/2014/main" id="{AD5A6AFA-6A85-4179-BCA6-0E021DD054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47375" y="6390131"/>
              <a:ext cx="442354" cy="442354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3" name="Tekstvak 2">
            <a:extLst>
              <a:ext uri="{FF2B5EF4-FFF2-40B4-BE49-F238E27FC236}">
                <a16:creationId xmlns:a16="http://schemas.microsoft.com/office/drawing/2014/main" id="{345E8E06-986D-4102-892B-2D7AF5BAD897}"/>
              </a:ext>
            </a:extLst>
          </p:cNvPr>
          <p:cNvSpPr txBox="1"/>
          <p:nvPr/>
        </p:nvSpPr>
        <p:spPr>
          <a:xfrm>
            <a:off x="6234868" y="1130846"/>
            <a:ext cx="5217173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nl-NL" sz="2800" dirty="0"/>
              <a:t>Hoe loopt het met IBS opdracht? </a:t>
            </a: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endParaRPr lang="nl-NL" sz="2800" dirty="0"/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nl-NL" sz="2800" dirty="0"/>
              <a:t>Begrippen van deze week </a:t>
            </a: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endParaRPr lang="nl-NL" sz="2800" dirty="0"/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nl-NL" sz="2800" dirty="0"/>
              <a:t>Op pad; de praktijk toetsen aan de theorie.</a:t>
            </a: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endParaRPr lang="nl-NL" sz="2800" dirty="0"/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nl-NL" sz="2800" dirty="0"/>
              <a:t>Afronding van de les </a:t>
            </a: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endParaRPr lang="nl-NL" sz="2800" dirty="0"/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nl-NL" sz="2800" dirty="0"/>
              <a:t>Tijd voor bespreken van stage</a:t>
            </a: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endParaRPr lang="nl-NL" sz="2800" dirty="0"/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endParaRPr lang="nl-NL" sz="2800" dirty="0"/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endParaRPr lang="nl-NL" sz="28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949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B0A064-A983-4C68-B117-7C6F93E60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7030A0"/>
                </a:solidFill>
              </a:rPr>
              <a:t>IBS Stad van de Toekomst</a:t>
            </a:r>
          </a:p>
        </p:txBody>
      </p:sp>
      <p:graphicFrame>
        <p:nvGraphicFramePr>
          <p:cNvPr id="5" name="Tekstvak 2">
            <a:extLst>
              <a:ext uri="{FF2B5EF4-FFF2-40B4-BE49-F238E27FC236}">
                <a16:creationId xmlns:a16="http://schemas.microsoft.com/office/drawing/2014/main" id="{8E741285-18F6-4B02-91F0-B4303E178F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0311211"/>
              </p:ext>
            </p:extLst>
          </p:nvPr>
        </p:nvGraphicFramePr>
        <p:xfrm>
          <a:off x="1085850" y="1352550"/>
          <a:ext cx="9544050" cy="27390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49651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47767E-B9D1-4436-8A60-4878F51C8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accent3"/>
                </a:solidFill>
              </a:rPr>
              <a:t>Begrippenlijst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47253C9-E3C5-4D4C-86CA-364269A7B4C4}"/>
              </a:ext>
            </a:extLst>
          </p:cNvPr>
          <p:cNvSpPr txBox="1"/>
          <p:nvPr/>
        </p:nvSpPr>
        <p:spPr>
          <a:xfrm>
            <a:off x="838200" y="1690688"/>
            <a:ext cx="6096000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nl-NL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Sociale innovatie</a:t>
            </a:r>
          </a:p>
          <a:p>
            <a:pPr lvl="0"/>
            <a:r>
              <a:rPr lang="nl-NL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Integraal werken </a:t>
            </a:r>
          </a:p>
          <a:p>
            <a:pPr lvl="0"/>
            <a:r>
              <a:rPr lang="nl-NL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Omgevingswet 2022</a:t>
            </a:r>
          </a:p>
          <a:p>
            <a:pPr lvl="0"/>
            <a:r>
              <a:rPr lang="nl-NL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Omgevingsplan </a:t>
            </a:r>
          </a:p>
          <a:p>
            <a:pPr lvl="0"/>
            <a:r>
              <a:rPr lang="nl-NL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Bestemmingsplan</a:t>
            </a:r>
          </a:p>
          <a:p>
            <a:pPr lvl="0"/>
            <a:r>
              <a:rPr lang="nl-NL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Armoede in NL</a:t>
            </a:r>
          </a:p>
          <a:p>
            <a:pPr lvl="0"/>
            <a:r>
              <a:rPr lang="nl-NL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Gevolgen armoede</a:t>
            </a:r>
          </a:p>
          <a:p>
            <a:pPr lvl="0"/>
            <a:r>
              <a:rPr lang="nl-NL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Armoedegrens</a:t>
            </a:r>
          </a:p>
          <a:p>
            <a:pPr lvl="0"/>
            <a:r>
              <a:rPr lang="nl-NL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Referentiebudget</a:t>
            </a:r>
          </a:p>
          <a:p>
            <a:pPr lvl="0"/>
            <a:r>
              <a:rPr lang="nl-NL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Basisbehoeftebudget</a:t>
            </a:r>
          </a:p>
          <a:p>
            <a:pPr lvl="0"/>
            <a:r>
              <a:rPr lang="nl-NL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Niet veel maar toereikend budget</a:t>
            </a:r>
          </a:p>
          <a:p>
            <a:pPr lvl="0"/>
            <a:r>
              <a:rPr lang="nl-NL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Maatschappelijk isolement </a:t>
            </a:r>
          </a:p>
          <a:p>
            <a:pPr lvl="0"/>
            <a:r>
              <a:rPr lang="nl-NL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Sociaal Cultureel Planbureau (taken/wat ze doen)</a:t>
            </a:r>
          </a:p>
          <a:p>
            <a:pPr lvl="0"/>
            <a:r>
              <a:rPr lang="nl-NL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Multicultureel</a:t>
            </a:r>
          </a:p>
          <a:p>
            <a:pPr lvl="0"/>
            <a:r>
              <a:rPr lang="nl-NL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Allochtoon</a:t>
            </a:r>
          </a:p>
          <a:p>
            <a:pPr marL="342900" lvl="0" indent="-342900">
              <a:buFont typeface="+mj-lt"/>
              <a:buAutoNum type="arabicPeriod"/>
            </a:pPr>
            <a:endParaRPr lang="nl-NL" sz="16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0DC2F2A-6310-4F4C-B01B-0097EFAEE021}"/>
              </a:ext>
            </a:extLst>
          </p:cNvPr>
          <p:cNvSpPr txBox="1"/>
          <p:nvPr/>
        </p:nvSpPr>
        <p:spPr>
          <a:xfrm>
            <a:off x="6800850" y="1690688"/>
            <a:ext cx="409575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nl-NL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Autochtoon</a:t>
            </a:r>
            <a:endParaRPr lang="nl-NL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/>
            <a:r>
              <a:rPr lang="nl-NL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Emigratie</a:t>
            </a:r>
            <a:endParaRPr lang="nl-NL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/>
            <a:r>
              <a:rPr lang="nl-NL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Immigratie </a:t>
            </a:r>
          </a:p>
          <a:p>
            <a:pPr lvl="0"/>
            <a:r>
              <a:rPr lang="nl-NL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Globalisering</a:t>
            </a:r>
          </a:p>
          <a:p>
            <a:pPr lvl="0"/>
            <a:r>
              <a:rPr lang="nl-NL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Mondialisering</a:t>
            </a:r>
          </a:p>
          <a:p>
            <a:pPr lvl="0"/>
            <a:r>
              <a:rPr lang="nl-NL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Segregatie</a:t>
            </a:r>
          </a:p>
          <a:p>
            <a:pPr lvl="0"/>
            <a:r>
              <a:rPr lang="nl-NL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Integratie</a:t>
            </a:r>
          </a:p>
          <a:p>
            <a:pPr lvl="0"/>
            <a:r>
              <a:rPr lang="nl-NL" sz="18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Stedenbouw</a:t>
            </a:r>
            <a:r>
              <a:rPr lang="nl-NL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r>
              <a:rPr lang="nl-NL" sz="18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Smart </a:t>
            </a:r>
            <a:r>
              <a:rPr lang="nl-NL" sz="1800" b="1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city’s</a:t>
            </a:r>
            <a:r>
              <a:rPr lang="nl-NL" sz="18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r>
              <a:rPr lang="nl-NL" sz="18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Smart society ’s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2986808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F3CF49-DE9D-44D0-849F-E6718EA27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Tilburg van de toekomst!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286B62C-2251-405E-BB7A-1F80C14B126A}"/>
              </a:ext>
            </a:extLst>
          </p:cNvPr>
          <p:cNvSpPr txBox="1"/>
          <p:nvPr/>
        </p:nvSpPr>
        <p:spPr>
          <a:xfrm>
            <a:off x="7759301" y="1540196"/>
            <a:ext cx="3514181" cy="13849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nl-NL" sz="2800" dirty="0"/>
              <a:t>Jullie gaan het onderzoeken en een plan maken!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479406D-0515-4B00-B823-07C4C16B2314}"/>
              </a:ext>
            </a:extLst>
          </p:cNvPr>
          <p:cNvSpPr txBox="1"/>
          <p:nvPr/>
        </p:nvSpPr>
        <p:spPr>
          <a:xfrm>
            <a:off x="7759300" y="3956458"/>
            <a:ext cx="3514181" cy="14773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nl-NL" dirty="0">
                <a:hlinkClick r:id="rId3"/>
              </a:rPr>
              <a:t>https://www.bd.nl/tilburg-e-o/tilburg-bouwt-een-reeshof-erbij-maar-nu-binnen-de-grenzen-van-stad-en-dorpen~ad2856cc/</a:t>
            </a:r>
            <a:r>
              <a:rPr lang="nl-NL" dirty="0"/>
              <a:t>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1EB629C-7277-477F-8EC7-92356D0A58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24" t="21608" r="35000" b="7281"/>
          <a:stretch/>
        </p:blipFill>
        <p:spPr>
          <a:xfrm>
            <a:off x="1584435" y="1540196"/>
            <a:ext cx="5562600" cy="3989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3849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8ED70F-F8F8-44FB-99DE-400A9AA35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Research voor jullie op pad gaan!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7DE5C85-A7FE-4611-8A3E-A11B892FFBF6}"/>
              </a:ext>
            </a:extLst>
          </p:cNvPr>
          <p:cNvSpPr txBox="1"/>
          <p:nvPr/>
        </p:nvSpPr>
        <p:spPr>
          <a:xfrm>
            <a:off x="604839" y="2311971"/>
            <a:ext cx="2747962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800" dirty="0"/>
              <a:t>Wat zijn de elementen van een fijne stad?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77CD67A-1468-4EE2-9734-E095BB9F295C}"/>
              </a:ext>
            </a:extLst>
          </p:cNvPr>
          <p:cNvSpPr txBox="1"/>
          <p:nvPr/>
        </p:nvSpPr>
        <p:spPr>
          <a:xfrm>
            <a:off x="8091489" y="1685778"/>
            <a:ext cx="3148011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dirty="0"/>
              <a:t>Hoe kijkt de gemeente aan tegen het creëren van 25.000 nieuwe  woningen?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36FE055-327E-4AE7-A437-F38637B007AF}"/>
              </a:ext>
            </a:extLst>
          </p:cNvPr>
          <p:cNvSpPr txBox="1"/>
          <p:nvPr/>
        </p:nvSpPr>
        <p:spPr>
          <a:xfrm>
            <a:off x="3829050" y="2424441"/>
            <a:ext cx="3895725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dirty="0"/>
              <a:t>Wat zijn ook alweer de uitdagingen voor de toekomst?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F5CF0A2-342C-4549-8F05-17FB67BD01FC}"/>
              </a:ext>
            </a:extLst>
          </p:cNvPr>
          <p:cNvSpPr txBox="1"/>
          <p:nvPr/>
        </p:nvSpPr>
        <p:spPr>
          <a:xfrm>
            <a:off x="3176588" y="4718170"/>
            <a:ext cx="5419725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dirty="0"/>
              <a:t>Focus op het realiseren van meer woningen: wat zijn de oplossingen die we al gehoord hebben? 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943C4330-35E8-4AA3-BBBC-28CF2BACCD4A}"/>
              </a:ext>
            </a:extLst>
          </p:cNvPr>
          <p:cNvSpPr/>
          <p:nvPr/>
        </p:nvSpPr>
        <p:spPr>
          <a:xfrm>
            <a:off x="1685310" y="1388641"/>
            <a:ext cx="5870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AF82FB54-78E3-438F-A708-00733A23D82D}"/>
              </a:ext>
            </a:extLst>
          </p:cNvPr>
          <p:cNvSpPr/>
          <p:nvPr/>
        </p:nvSpPr>
        <p:spPr>
          <a:xfrm>
            <a:off x="5508980" y="1539665"/>
            <a:ext cx="5870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427B7DF6-231A-46CB-A7DB-9693027ABFF2}"/>
              </a:ext>
            </a:extLst>
          </p:cNvPr>
          <p:cNvSpPr/>
          <p:nvPr/>
        </p:nvSpPr>
        <p:spPr>
          <a:xfrm>
            <a:off x="10190738" y="762448"/>
            <a:ext cx="6319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3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19D4E1-4512-4173-8861-0BF999D9B4A4}"/>
              </a:ext>
            </a:extLst>
          </p:cNvPr>
          <p:cNvSpPr/>
          <p:nvPr/>
        </p:nvSpPr>
        <p:spPr>
          <a:xfrm>
            <a:off x="5470880" y="3722644"/>
            <a:ext cx="6319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nl-NL" sz="5400" b="1" cap="none" spc="0" dirty="0">
                <a:ln/>
                <a:solidFill>
                  <a:schemeClr val="accent3"/>
                </a:solidFill>
                <a:effectLst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8696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1" name="Oval 15">
            <a:extLst>
              <a:ext uri="{FF2B5EF4-FFF2-40B4-BE49-F238E27FC236}">
                <a16:creationId xmlns:a16="http://schemas.microsoft.com/office/drawing/2014/main" id="{104332FF-8349-42A5-B5C8-5EE3825CE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62" name="Rectangle 17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19">
            <a:extLst>
              <a:ext uri="{FF2B5EF4-FFF2-40B4-BE49-F238E27FC236}">
                <a16:creationId xmlns:a16="http://schemas.microsoft.com/office/drawing/2014/main" id="{C1D72A4A-771D-4FE0-A07E-D0DAF4D69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448" y="447277"/>
            <a:ext cx="3294813" cy="5911481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21">
            <a:extLst>
              <a:ext uri="{FF2B5EF4-FFF2-40B4-BE49-F238E27FC236}">
                <a16:creationId xmlns:a16="http://schemas.microsoft.com/office/drawing/2014/main" id="{05BB7246-8AFD-47FC-A1F4-491E0167E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9940" y="438890"/>
            <a:ext cx="3294813" cy="5911481"/>
          </a:xfrm>
          <a:prstGeom prst="rect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5" name="Rectangle 23">
            <a:extLst>
              <a:ext uri="{FF2B5EF4-FFF2-40B4-BE49-F238E27FC236}">
                <a16:creationId xmlns:a16="http://schemas.microsoft.com/office/drawing/2014/main" id="{0A6DF2E7-0906-4F1E-9B28-48B1A4D8E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3787" y="308343"/>
            <a:ext cx="3294813" cy="591148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Graphic 212">
            <a:extLst>
              <a:ext uri="{FF2B5EF4-FFF2-40B4-BE49-F238E27FC236}">
                <a16:creationId xmlns:a16="http://schemas.microsoft.com/office/drawing/2014/main" id="{684FEC42-F70A-4505-A5DF-EC67268FE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841" y="49924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67" name="Graphic 212">
            <a:extLst>
              <a:ext uri="{FF2B5EF4-FFF2-40B4-BE49-F238E27FC236}">
                <a16:creationId xmlns:a16="http://schemas.microsoft.com/office/drawing/2014/main" id="{7D10AF26-17A2-4FA8-824A-F78507AF6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841" y="49924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E69F537-EA00-4D70-8A87-35CE38240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697"/>
            <a:ext cx="3105985" cy="423811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Research en delen</a:t>
            </a:r>
          </a:p>
        </p:txBody>
      </p:sp>
      <p:graphicFrame>
        <p:nvGraphicFramePr>
          <p:cNvPr id="68" name="Tekstvak 2">
            <a:extLst>
              <a:ext uri="{FF2B5EF4-FFF2-40B4-BE49-F238E27FC236}">
                <a16:creationId xmlns:a16="http://schemas.microsoft.com/office/drawing/2014/main" id="{52A26ACD-3589-4C80-BDD7-EF30F433BA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369190"/>
              </p:ext>
            </p:extLst>
          </p:nvPr>
        </p:nvGraphicFramePr>
        <p:xfrm>
          <a:off x="4782386" y="447277"/>
          <a:ext cx="6571413" cy="5729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92800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72E500-8832-4167-A011-4B2000053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425" y="365124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/>
              <a:t>De theorie toepassen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AD5B256-3F3E-41AC-ABA4-FBB368F17EE4}"/>
              </a:ext>
            </a:extLst>
          </p:cNvPr>
          <p:cNvSpPr txBox="1"/>
          <p:nvPr/>
        </p:nvSpPr>
        <p:spPr>
          <a:xfrm>
            <a:off x="1114425" y="3248025"/>
            <a:ext cx="98202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l-NL" dirty="0"/>
              <a:t>In duo’s op pad </a:t>
            </a:r>
          </a:p>
          <a:p>
            <a:pPr marL="285750" indent="-285750">
              <a:buFontTx/>
              <a:buChar char="-"/>
            </a:pPr>
            <a:r>
              <a:rPr lang="nl-NL" dirty="0"/>
              <a:t>Ieder duo gaat naar een ander plein in Tilburg (op loopafstand) </a:t>
            </a:r>
          </a:p>
          <a:p>
            <a:pPr marL="285750" indent="-285750">
              <a:buFontTx/>
              <a:buChar char="-"/>
            </a:pPr>
            <a:r>
              <a:rPr lang="nl-NL" dirty="0"/>
              <a:t>Daar onderzoek je de omgeving op fysieke aspecten:</a:t>
            </a:r>
          </a:p>
          <a:p>
            <a:pPr marL="742950" lvl="1" indent="-285750">
              <a:buFontTx/>
              <a:buChar char="-"/>
            </a:pPr>
            <a:r>
              <a:rPr lang="nl-NL" dirty="0"/>
              <a:t>De fysieke situatie: wat ís er te zien, te horen, ruiken, ervaren. </a:t>
            </a:r>
          </a:p>
          <a:p>
            <a:pPr marL="742950" lvl="1" indent="-285750">
              <a:buFontTx/>
              <a:buChar char="-"/>
            </a:pPr>
            <a:r>
              <a:rPr lang="nl-NL" dirty="0"/>
              <a:t>Observeer je hoe gebruik wordt gemaakt van dat plein; wat doen mensen er, verkeer, routes etc. </a:t>
            </a:r>
          </a:p>
          <a:p>
            <a:pPr marL="742950" lvl="1" indent="-285750">
              <a:buFontTx/>
              <a:buChar char="-"/>
            </a:pPr>
            <a:r>
              <a:rPr lang="nl-NL" dirty="0"/>
              <a:t>Observeer je de directe omgeving van het plein; welke bebouwing, andere functies, routes en andere fysieke elementen. </a:t>
            </a:r>
          </a:p>
          <a:p>
            <a:pPr marL="742950" lvl="1" indent="-285750">
              <a:buFontTx/>
              <a:buChar char="-"/>
            </a:pPr>
            <a:r>
              <a:rPr lang="nl-NL" dirty="0"/>
              <a:t>Maak je foto’s en een schets van de situatie </a:t>
            </a:r>
          </a:p>
          <a:p>
            <a:pPr marL="742950" lvl="1" indent="-285750">
              <a:buFontTx/>
              <a:buChar char="-"/>
            </a:pPr>
            <a:r>
              <a:rPr lang="nl-NL" dirty="0"/>
              <a:t>Brainstorm al ter plekke hoe dat plein (en directe omgeving) anders kan worden ingericht waardoor er meer woonruimte ontstaat. </a:t>
            </a:r>
          </a:p>
          <a:p>
            <a:pPr marL="742950" lvl="1" indent="-285750">
              <a:buFontTx/>
              <a:buChar char="-"/>
            </a:pPr>
            <a:endParaRPr lang="nl-NL" dirty="0"/>
          </a:p>
          <a:p>
            <a:pPr marL="742950" lvl="1" indent="-285750">
              <a:buFontTx/>
              <a:buChar char="-"/>
            </a:pPr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4CFF350-101B-4BBC-BC28-58A9AC570BB6}"/>
              </a:ext>
            </a:extLst>
          </p:cNvPr>
          <p:cNvSpPr txBox="1"/>
          <p:nvPr/>
        </p:nvSpPr>
        <p:spPr>
          <a:xfrm>
            <a:off x="1114425" y="1421427"/>
            <a:ext cx="10039351" cy="1569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nl-NL" sz="2400" dirty="0"/>
              <a:t>OPDRACHT: </a:t>
            </a:r>
          </a:p>
          <a:p>
            <a:r>
              <a:rPr lang="nl-NL" sz="2400" dirty="0"/>
              <a:t>Hoe kun je op en rond de pleinen in Tilburg de inrichting zo aanpassen dat er meer woningen ontstaan en dat stukje van de stad leefbaar blijft? </a:t>
            </a:r>
          </a:p>
        </p:txBody>
      </p:sp>
    </p:spTree>
    <p:extLst>
      <p:ext uri="{BB962C8B-B14F-4D97-AF65-F5344CB8AC3E}">
        <p14:creationId xmlns:p14="http://schemas.microsoft.com/office/powerpoint/2010/main" val="99411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104332FF-8349-42A5-B5C8-5EE3825CE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C1D1FA3-6212-4B97-9B1E-C7F81247C2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1C51958-04D4-4687-95A2-95DCDCF47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B796B0-85A1-4D29-8B5A-3836E39C3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1854" y="633046"/>
            <a:ext cx="4834021" cy="131499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Terug op school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FA31DF78-EB1E-4738-A855-2A4E78B6306B}"/>
              </a:ext>
            </a:extLst>
          </p:cNvPr>
          <p:cNvSpPr txBox="1"/>
          <p:nvPr/>
        </p:nvSpPr>
        <p:spPr>
          <a:xfrm>
            <a:off x="1116125" y="2177445"/>
            <a:ext cx="6293667" cy="40444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900" dirty="0"/>
              <a:t>Maak met de theorie (zie de </a:t>
            </a:r>
            <a:r>
              <a:rPr lang="nl-NL" sz="1900" dirty="0" err="1"/>
              <a:t>flaps</a:t>
            </a:r>
            <a:r>
              <a:rPr lang="nl-NL" sz="1900" dirty="0"/>
              <a:t> die er al hangen) in je achterhoofd een plan &amp; ontwerp voor de herinrichting van het gebied rond het park.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nl-NL" sz="19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900" dirty="0"/>
              <a:t>‘Plan’ is een beschrijving in steekwoorden 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nl-NL" sz="19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900" dirty="0"/>
              <a:t>‘Ontwerp’ is minimaal een tekening van een gedeelte van het gebied, van bv. het type gebouw dat je voor je ziet. 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nl-NL" sz="19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900" dirty="0"/>
              <a:t>Vul het geheel aan met afbeeldingen die jullie visie of idee ondersteunen.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l-NL" sz="19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900" dirty="0"/>
              <a:t>Mag digitaal en op papier</a:t>
            </a:r>
            <a:r>
              <a:rPr lang="nl-NL" dirty="0"/>
              <a:t>. 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Afbeelding 4" descr="Afbeelding met tekst, klok&#10;&#10;Automatisch gegenereerde beschrijving">
            <a:extLst>
              <a:ext uri="{FF2B5EF4-FFF2-40B4-BE49-F238E27FC236}">
                <a16:creationId xmlns:a16="http://schemas.microsoft.com/office/drawing/2014/main" id="{03A130F9-B45B-4596-9A3E-0340553C4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5473" y="1200223"/>
            <a:ext cx="4072815" cy="4072815"/>
          </a:xfrm>
          <a:prstGeom prst="rect">
            <a:avLst/>
          </a:prstGeom>
        </p:spPr>
      </p:pic>
      <p:grpSp>
        <p:nvGrpSpPr>
          <p:cNvPr id="29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7" name="Freeform: Shape 29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31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1437089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unkyShapesVTI">
  <a:themeElements>
    <a:clrScheme name="AnalogousFromLightSeed_2SEEDS">
      <a:dk1>
        <a:srgbClr val="000000"/>
      </a:dk1>
      <a:lt1>
        <a:srgbClr val="FFFFFF"/>
      </a:lt1>
      <a:dk2>
        <a:srgbClr val="282441"/>
      </a:dk2>
      <a:lt2>
        <a:srgbClr val="E8E5E2"/>
      </a:lt2>
      <a:accent1>
        <a:srgbClr val="6C97CD"/>
      </a:accent1>
      <a:accent2>
        <a:srgbClr val="61ADB9"/>
      </a:accent2>
      <a:accent3>
        <a:srgbClr val="8688D6"/>
      </a:accent3>
      <a:accent4>
        <a:srgbClr val="CD896C"/>
      </a:accent4>
      <a:accent5>
        <a:srgbClr val="B5A068"/>
      </a:accent5>
      <a:accent6>
        <a:srgbClr val="9DA858"/>
      </a:accent6>
      <a:hlink>
        <a:srgbClr val="997E5C"/>
      </a:hlink>
      <a:folHlink>
        <a:srgbClr val="7F7F7F"/>
      </a:folHlink>
    </a:clrScheme>
    <a:fontScheme name="Source Sans Pro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yShapesVTI" id="{A7F40C41-3FB2-45B0-B0D6-DFB7FDD9B7AD}" vid="{C49381A0-09CD-46EE-B141-E2CDD87ABFE3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82E0B02A318E459AD716AC786DE572" ma:contentTypeVersion="12" ma:contentTypeDescription="Een nieuw document maken." ma:contentTypeScope="" ma:versionID="1dc84fb11a9be35ac09a1ae920ea7357">
  <xsd:schema xmlns:xsd="http://www.w3.org/2001/XMLSchema" xmlns:xs="http://www.w3.org/2001/XMLSchema" xmlns:p="http://schemas.microsoft.com/office/2006/metadata/properties" xmlns:ns2="34354c1b-6b8c-435b-ad50-990538c19557" xmlns:ns3="47a28104-336f-447d-946e-e305ac2bcd47" targetNamespace="http://schemas.microsoft.com/office/2006/metadata/properties" ma:root="true" ma:fieldsID="85fd8f0e804736af8b3f71c277445723" ns2:_="" ns3:_="">
    <xsd:import namespace="34354c1b-6b8c-435b-ad50-990538c19557"/>
    <xsd:import namespace="47a28104-336f-447d-946e-e305ac2bcd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354c1b-6b8c-435b-ad50-990538c195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a28104-336f-447d-946e-e305ac2bcd4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BB9B152-2A3D-4DDE-B803-1356A17A16EA}"/>
</file>

<file path=customXml/itemProps2.xml><?xml version="1.0" encoding="utf-8"?>
<ds:datastoreItem xmlns:ds="http://schemas.openxmlformats.org/officeDocument/2006/customXml" ds:itemID="{628D7CF5-E095-4DC4-9798-07D377EB40B6}"/>
</file>

<file path=customXml/itemProps3.xml><?xml version="1.0" encoding="utf-8"?>
<ds:datastoreItem xmlns:ds="http://schemas.openxmlformats.org/officeDocument/2006/customXml" ds:itemID="{46D8CF2E-E175-4D2C-9956-DC23007893FF}"/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540</Words>
  <Application>Microsoft Office PowerPoint</Application>
  <PresentationFormat>Breedbeeld</PresentationFormat>
  <Paragraphs>98</Paragraphs>
  <Slides>11</Slides>
  <Notes>3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11</vt:i4>
      </vt:variant>
    </vt:vector>
  </HeadingPairs>
  <TitlesOfParts>
    <vt:vector size="17" baseType="lpstr">
      <vt:lpstr>Arial</vt:lpstr>
      <vt:lpstr>Avenir Next LT Pro</vt:lpstr>
      <vt:lpstr>Calibri</vt:lpstr>
      <vt:lpstr>Calibri Light</vt:lpstr>
      <vt:lpstr>Kantoorthema</vt:lpstr>
      <vt:lpstr>FunkyShapesVTI</vt:lpstr>
      <vt:lpstr>Stad en wijk</vt:lpstr>
      <vt:lpstr>Programma van 5-3-2021</vt:lpstr>
      <vt:lpstr>IBS Stad van de Toekomst</vt:lpstr>
      <vt:lpstr>Begrippenlijst</vt:lpstr>
      <vt:lpstr>Het Tilburg van de toekomst! </vt:lpstr>
      <vt:lpstr>Research voor jullie op pad gaan! </vt:lpstr>
      <vt:lpstr>Research en delen</vt:lpstr>
      <vt:lpstr>De theorie toepassen</vt:lpstr>
      <vt:lpstr>Terug op school</vt:lpstr>
      <vt:lpstr>Toelichting en feedback</vt:lpstr>
      <vt:lpstr>Afronden van de 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Stad en wijk</dc:title>
  <dc:creator>Pascalle Cup</dc:creator>
  <cp:lastModifiedBy>Pascalle Cup</cp:lastModifiedBy>
  <cp:revision>1</cp:revision>
  <dcterms:created xsi:type="dcterms:W3CDTF">2021-03-04T19:23:30Z</dcterms:created>
  <dcterms:modified xsi:type="dcterms:W3CDTF">2021-03-04T20:26:21Z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0x0101006882E0B02A318E459AD716AC786DE572</vt:lpwstr>
  </property>
</Properties>
</file>